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19"/>
  </p:notesMasterIdLst>
  <p:handoutMasterIdLst>
    <p:handoutMasterId r:id="rId20"/>
  </p:handoutMasterIdLst>
  <p:sldIdLst>
    <p:sldId id="322" r:id="rId5"/>
    <p:sldId id="256" r:id="rId6"/>
    <p:sldId id="257" r:id="rId7"/>
    <p:sldId id="262" r:id="rId8"/>
    <p:sldId id="319" r:id="rId9"/>
    <p:sldId id="313" r:id="rId10"/>
    <p:sldId id="320" r:id="rId11"/>
    <p:sldId id="315" r:id="rId12"/>
    <p:sldId id="317" r:id="rId13"/>
    <p:sldId id="267" r:id="rId14"/>
    <p:sldId id="260" r:id="rId15"/>
    <p:sldId id="318" r:id="rId16"/>
    <p:sldId id="321"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B17927-BB4D-44AF-BE55-4BC33D1E23B5}" v="19" dt="2024-08-30T18:21:10.849"/>
  </p1510:revLst>
</p1510:revInfo>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5660" autoAdjust="0"/>
  </p:normalViewPr>
  <p:slideViewPr>
    <p:cSldViewPr snapToGrid="0">
      <p:cViewPr varScale="1">
        <p:scale>
          <a:sx n="72" d="100"/>
          <a:sy n="72" d="100"/>
        </p:scale>
        <p:origin x="660" y="66"/>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vian.urama.238625@unn.edu.ng" userId="21b38e8dd214e3d5" providerId="LiveId" clId="{93B17927-BB4D-44AF-BE55-4BC33D1E23B5}"/>
    <pc:docChg chg="undo custSel addSld modSld sldOrd">
      <pc:chgData name="vivian.urama.238625@unn.edu.ng" userId="21b38e8dd214e3d5" providerId="LiveId" clId="{93B17927-BB4D-44AF-BE55-4BC33D1E23B5}" dt="2024-08-30T18:26:52.298" v="1635" actId="255"/>
      <pc:docMkLst>
        <pc:docMk/>
      </pc:docMkLst>
      <pc:sldChg chg="modSp">
        <pc:chgData name="vivian.urama.238625@unn.edu.ng" userId="21b38e8dd214e3d5" providerId="LiveId" clId="{93B17927-BB4D-44AF-BE55-4BC33D1E23B5}" dt="2024-08-30T18:09:23.829" v="1451" actId="5793"/>
        <pc:sldMkLst>
          <pc:docMk/>
          <pc:sldMk cId="2259308896" sldId="256"/>
        </pc:sldMkLst>
        <pc:spChg chg="mod">
          <ac:chgData name="vivian.urama.238625@unn.edu.ng" userId="21b38e8dd214e3d5" providerId="LiveId" clId="{93B17927-BB4D-44AF-BE55-4BC33D1E23B5}" dt="2024-08-30T18:09:23.829" v="1451" actId="5793"/>
          <ac:spMkLst>
            <pc:docMk/>
            <pc:sldMk cId="2259308896" sldId="256"/>
            <ac:spMk id="2" creationId="{51DF3D98-3C30-4CFC-8643-C81E829C8C25}"/>
          </ac:spMkLst>
        </pc:spChg>
      </pc:sldChg>
      <pc:sldChg chg="addSp modSp">
        <pc:chgData name="vivian.urama.238625@unn.edu.ng" userId="21b38e8dd214e3d5" providerId="LiveId" clId="{93B17927-BB4D-44AF-BE55-4BC33D1E23B5}" dt="2024-08-30T18:26:52.298" v="1635" actId="255"/>
        <pc:sldMkLst>
          <pc:docMk/>
          <pc:sldMk cId="1325608595" sldId="257"/>
        </pc:sldMkLst>
        <pc:spChg chg="mod">
          <ac:chgData name="vivian.urama.238625@unn.edu.ng" userId="21b38e8dd214e3d5" providerId="LiveId" clId="{93B17927-BB4D-44AF-BE55-4BC33D1E23B5}" dt="2024-08-30T18:17:56.747" v="1505" actId="20577"/>
          <ac:spMkLst>
            <pc:docMk/>
            <pc:sldMk cId="1325608595" sldId="257"/>
            <ac:spMk id="2" creationId="{912DF434-28DB-4621-A497-D62C41CE0419}"/>
          </ac:spMkLst>
        </pc:spChg>
        <pc:spChg chg="mod">
          <ac:chgData name="vivian.urama.238625@unn.edu.ng" userId="21b38e8dd214e3d5" providerId="LiveId" clId="{93B17927-BB4D-44AF-BE55-4BC33D1E23B5}" dt="2024-08-30T18:17:41.413" v="1504" actId="113"/>
          <ac:spMkLst>
            <pc:docMk/>
            <pc:sldMk cId="1325608595" sldId="257"/>
            <ac:spMk id="3" creationId="{22788C46-D0BC-4307-AE55-7601A139E7CB}"/>
          </ac:spMkLst>
        </pc:spChg>
        <pc:spChg chg="add mod">
          <ac:chgData name="vivian.urama.238625@unn.edu.ng" userId="21b38e8dd214e3d5" providerId="LiveId" clId="{93B17927-BB4D-44AF-BE55-4BC33D1E23B5}" dt="2024-08-30T18:26:52.298" v="1635" actId="255"/>
          <ac:spMkLst>
            <pc:docMk/>
            <pc:sldMk cId="1325608595" sldId="257"/>
            <ac:spMk id="4" creationId="{79344A48-3020-4A62-8AE0-55DE1B56A2FD}"/>
          </ac:spMkLst>
        </pc:spChg>
      </pc:sldChg>
      <pc:sldChg chg="modSp add ord">
        <pc:chgData name="vivian.urama.238625@unn.edu.ng" userId="21b38e8dd214e3d5" providerId="LiveId" clId="{93B17927-BB4D-44AF-BE55-4BC33D1E23B5}" dt="2024-08-29T23:56:44.577" v="292" actId="207"/>
        <pc:sldMkLst>
          <pc:docMk/>
          <pc:sldMk cId="1187450328" sldId="322"/>
        </pc:sldMkLst>
        <pc:spChg chg="mod">
          <ac:chgData name="vivian.urama.238625@unn.edu.ng" userId="21b38e8dd214e3d5" providerId="LiveId" clId="{93B17927-BB4D-44AF-BE55-4BC33D1E23B5}" dt="2024-08-29T23:55:07.871" v="223" actId="255"/>
          <ac:spMkLst>
            <pc:docMk/>
            <pc:sldMk cId="1187450328" sldId="322"/>
            <ac:spMk id="2" creationId="{5DD2CCE7-6682-492B-8F6B-4D0B23E93EBC}"/>
          </ac:spMkLst>
        </pc:spChg>
        <pc:spChg chg="mod">
          <ac:chgData name="vivian.urama.238625@unn.edu.ng" userId="21b38e8dd214e3d5" providerId="LiveId" clId="{93B17927-BB4D-44AF-BE55-4BC33D1E23B5}" dt="2024-08-29T23:56:44.577" v="292" actId="207"/>
          <ac:spMkLst>
            <pc:docMk/>
            <pc:sldMk cId="1187450328" sldId="322"/>
            <ac:spMk id="3" creationId="{3486E12C-84C6-49B3-893D-9A196770D8D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8/30/2024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8/30/2024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11</a:t>
            </a:fld>
            <a:endParaRPr lang="en-US" dirty="0"/>
          </a:p>
        </p:txBody>
      </p:sp>
    </p:spTree>
    <p:extLst>
      <p:ext uri="{BB962C8B-B14F-4D97-AF65-F5344CB8AC3E}">
        <p14:creationId xmlns:p14="http://schemas.microsoft.com/office/powerpoint/2010/main" val="547223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12</a:t>
            </a:fld>
            <a:endParaRPr lang="en-US" dirty="0"/>
          </a:p>
        </p:txBody>
      </p:sp>
    </p:spTree>
    <p:extLst>
      <p:ext uri="{BB962C8B-B14F-4D97-AF65-F5344CB8AC3E}">
        <p14:creationId xmlns:p14="http://schemas.microsoft.com/office/powerpoint/2010/main" val="623940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13</a:t>
            </a:fld>
            <a:endParaRPr lang="en-US" dirty="0"/>
          </a:p>
        </p:txBody>
      </p:sp>
    </p:spTree>
    <p:extLst>
      <p:ext uri="{BB962C8B-B14F-4D97-AF65-F5344CB8AC3E}">
        <p14:creationId xmlns:p14="http://schemas.microsoft.com/office/powerpoint/2010/main" val="271884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14</a:t>
            </a:fld>
            <a:endParaRPr lang="en-US" dirty="0"/>
          </a:p>
        </p:txBody>
      </p:sp>
    </p:spTree>
    <p:extLst>
      <p:ext uri="{BB962C8B-B14F-4D97-AF65-F5344CB8AC3E}">
        <p14:creationId xmlns:p14="http://schemas.microsoft.com/office/powerpoint/2010/main" val="37573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4</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828775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6</a:t>
            </a:fld>
            <a:endParaRPr lang="en-US" dirty="0"/>
          </a:p>
        </p:txBody>
      </p:sp>
    </p:spTree>
    <p:extLst>
      <p:ext uri="{BB962C8B-B14F-4D97-AF65-F5344CB8AC3E}">
        <p14:creationId xmlns:p14="http://schemas.microsoft.com/office/powerpoint/2010/main" val="3899098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7</a:t>
            </a:fld>
            <a:endParaRPr lang="en-US" dirty="0"/>
          </a:p>
        </p:txBody>
      </p:sp>
    </p:spTree>
    <p:extLst>
      <p:ext uri="{BB962C8B-B14F-4D97-AF65-F5344CB8AC3E}">
        <p14:creationId xmlns:p14="http://schemas.microsoft.com/office/powerpoint/2010/main" val="2734442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8</a:t>
            </a:fld>
            <a:endParaRPr lang="en-US" dirty="0"/>
          </a:p>
        </p:txBody>
      </p:sp>
    </p:spTree>
    <p:extLst>
      <p:ext uri="{BB962C8B-B14F-4D97-AF65-F5344CB8AC3E}">
        <p14:creationId xmlns:p14="http://schemas.microsoft.com/office/powerpoint/2010/main" val="3772922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9</a:t>
            </a:fld>
            <a:endParaRPr lang="en-US" dirty="0"/>
          </a:p>
        </p:txBody>
      </p:sp>
    </p:spTree>
    <p:extLst>
      <p:ext uri="{BB962C8B-B14F-4D97-AF65-F5344CB8AC3E}">
        <p14:creationId xmlns:p14="http://schemas.microsoft.com/office/powerpoint/2010/main" val="3302879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10</a:t>
            </a:fld>
            <a:endParaRPr lang="en-US" dirty="0"/>
          </a:p>
        </p:txBody>
      </p:sp>
    </p:spTree>
    <p:extLst>
      <p:ext uri="{BB962C8B-B14F-4D97-AF65-F5344CB8AC3E}">
        <p14:creationId xmlns:p14="http://schemas.microsoft.com/office/powerpoint/2010/main" val="940918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2824389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2968408" y="1187450"/>
            <a:ext cx="6255903" cy="2996901"/>
          </a:xfrm>
        </p:spPr>
        <p:txBody>
          <a:bodyPr>
            <a:noAutofit/>
          </a:bodyPr>
          <a:lstStyle>
            <a:lvl1pPr algn="ctr">
              <a:defRPr sz="4800"/>
            </a:lvl1pPr>
          </a:lstStyle>
          <a:p>
            <a:r>
              <a:rPr lang="en-US" dirty="0"/>
              <a:t>Click to add title</a:t>
            </a:r>
          </a:p>
        </p:txBody>
      </p:sp>
      <p:sp>
        <p:nvSpPr>
          <p:cNvPr id="9" name="Content Placeholder 8">
            <a:extLst>
              <a:ext uri="{FF2B5EF4-FFF2-40B4-BE49-F238E27FC236}">
                <a16:creationId xmlns:a16="http://schemas.microsoft.com/office/drawing/2014/main" id="{1C6B76DB-2767-87C4-10EE-4BBBF2841129}"/>
              </a:ext>
            </a:extLst>
          </p:cNvPr>
          <p:cNvSpPr>
            <a:spLocks noGrp="1"/>
          </p:cNvSpPr>
          <p:nvPr>
            <p:ph sz="quarter" idx="10" hasCustomPrompt="1"/>
          </p:nvPr>
        </p:nvSpPr>
        <p:spPr>
          <a:xfrm>
            <a:off x="2286000" y="4557712"/>
            <a:ext cx="7659688" cy="1639275"/>
          </a:xfrm>
        </p:spPr>
        <p:txBody>
          <a:bodyPr/>
          <a:lstStyle>
            <a:lvl1pPr marL="0" indent="0" algn="ctr" defTabSz="914400" rtl="0" eaLnBrk="1" latinLnBrk="0" hangingPunct="1">
              <a:lnSpc>
                <a:spcPct val="130000"/>
              </a:lnSpc>
              <a:spcBef>
                <a:spcPts val="1000"/>
              </a:spcBef>
              <a:buClr>
                <a:schemeClr val="accent3"/>
              </a:buClr>
              <a:buFont typeface="Arial" panose="020B0604020202020204" pitchFamily="34" charset="0"/>
              <a:buNone/>
              <a:defRPr lang="en-US" sz="1800" kern="1200" cap="all" spc="300" dirty="0" smtClean="0">
                <a:solidFill>
                  <a:schemeClr val="tx1">
                    <a:alpha val="60000"/>
                  </a:schemeClr>
                </a:solidFill>
                <a:latin typeface="+mn-lt"/>
                <a:ea typeface="+mn-ea"/>
                <a:cs typeface="+mn-cs"/>
              </a:defRPr>
            </a:lvl1pPr>
            <a:lvl2pPr marL="360000" indent="0" algn="ctr">
              <a:buFont typeface="Arial" panose="020B0604020202020204" pitchFamily="34" charset="0"/>
              <a:buNone/>
              <a:defRPr/>
            </a:lvl2pPr>
          </a:lstStyle>
          <a:p>
            <a:pPr lvl="0"/>
            <a:r>
              <a:rPr lang="en-US" dirty="0"/>
              <a:t>Click to add text</a:t>
            </a:r>
          </a:p>
          <a:p>
            <a:pPr lvl="1"/>
            <a:endParaRPr lang="en-US" dirty="0"/>
          </a:p>
        </p:txBody>
      </p:sp>
      <p:grpSp>
        <p:nvGrpSpPr>
          <p:cNvPr id="3" name="Group 2">
            <a:extLst>
              <a:ext uri="{FF2B5EF4-FFF2-40B4-BE49-F238E27FC236}">
                <a16:creationId xmlns:a16="http://schemas.microsoft.com/office/drawing/2014/main" id="{99F4A9DA-0E0F-BB15-37FE-7C47230AF41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 name="Group 3">
              <a:extLst>
                <a:ext uri="{FF2B5EF4-FFF2-40B4-BE49-F238E27FC236}">
                  <a16:creationId xmlns:a16="http://schemas.microsoft.com/office/drawing/2014/main" id="{A6D7EE9A-A325-1078-BB60-9FC75CAEB6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8" name="Freeform 64">
                <a:extLst>
                  <a:ext uri="{FF2B5EF4-FFF2-40B4-BE49-F238E27FC236}">
                    <a16:creationId xmlns:a16="http://schemas.microsoft.com/office/drawing/2014/main" id="{E3B36E34-9750-EC15-036F-4B675C295A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1">
                <a:extLst>
                  <a:ext uri="{FF2B5EF4-FFF2-40B4-BE49-F238E27FC236}">
                    <a16:creationId xmlns:a16="http://schemas.microsoft.com/office/drawing/2014/main" id="{06586384-27A4-246C-E62A-33558F884F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1">
                <a:extLst>
                  <a:ext uri="{FF2B5EF4-FFF2-40B4-BE49-F238E27FC236}">
                    <a16:creationId xmlns:a16="http://schemas.microsoft.com/office/drawing/2014/main" id="{5AA0A056-987B-0766-D8E8-C8D89A7EC7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8">
                <a:extLst>
                  <a:ext uri="{FF2B5EF4-FFF2-40B4-BE49-F238E27FC236}">
                    <a16:creationId xmlns:a16="http://schemas.microsoft.com/office/drawing/2014/main" id="{B8359D64-1AAE-C3D6-1AEB-701A90268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4">
                <a:extLst>
                  <a:ext uri="{FF2B5EF4-FFF2-40B4-BE49-F238E27FC236}">
                    <a16:creationId xmlns:a16="http://schemas.microsoft.com/office/drawing/2014/main" id="{40C577F2-9B8C-9987-0FDA-0B46E995AE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7">
                <a:extLst>
                  <a:ext uri="{FF2B5EF4-FFF2-40B4-BE49-F238E27FC236}">
                    <a16:creationId xmlns:a16="http://schemas.microsoft.com/office/drawing/2014/main" id="{E4A8A441-14F2-1181-7C03-9AF4D75DE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0">
                <a:extLst>
                  <a:ext uri="{FF2B5EF4-FFF2-40B4-BE49-F238E27FC236}">
                    <a16:creationId xmlns:a16="http://schemas.microsoft.com/office/drawing/2014/main" id="{3A0F5B06-DAD1-414A-4045-AC17788009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59">
                <a:extLst>
                  <a:ext uri="{FF2B5EF4-FFF2-40B4-BE49-F238E27FC236}">
                    <a16:creationId xmlns:a16="http://schemas.microsoft.com/office/drawing/2014/main" id="{6EAB1EB7-4688-82CC-051F-DB66DE38B8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62">
                <a:extLst>
                  <a:ext uri="{FF2B5EF4-FFF2-40B4-BE49-F238E27FC236}">
                    <a16:creationId xmlns:a16="http://schemas.microsoft.com/office/drawing/2014/main" id="{A9AB2401-8BD6-D082-7D34-198A6545D1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5">
                <a:extLst>
                  <a:ext uri="{FF2B5EF4-FFF2-40B4-BE49-F238E27FC236}">
                    <a16:creationId xmlns:a16="http://schemas.microsoft.com/office/drawing/2014/main" id="{3A90FDBC-4B7A-EDE5-0D04-338D0D4465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79">
                <a:extLst>
                  <a:ext uri="{FF2B5EF4-FFF2-40B4-BE49-F238E27FC236}">
                    <a16:creationId xmlns:a16="http://schemas.microsoft.com/office/drawing/2014/main" id="{A8D3C6B9-6FD6-25DA-E318-38517D1729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82">
                <a:extLst>
                  <a:ext uri="{FF2B5EF4-FFF2-40B4-BE49-F238E27FC236}">
                    <a16:creationId xmlns:a16="http://schemas.microsoft.com/office/drawing/2014/main" id="{7B45605F-50DD-B936-79D0-4D5D3DCCF6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85">
                <a:extLst>
                  <a:ext uri="{FF2B5EF4-FFF2-40B4-BE49-F238E27FC236}">
                    <a16:creationId xmlns:a16="http://schemas.microsoft.com/office/drawing/2014/main" id="{AA2CCC3A-D444-734A-6925-5778565003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Freeform 88">
                <a:extLst>
                  <a:ext uri="{FF2B5EF4-FFF2-40B4-BE49-F238E27FC236}">
                    <a16:creationId xmlns:a16="http://schemas.microsoft.com/office/drawing/2014/main" id="{A2BD9A0D-1346-B3F5-7383-79EB805ABD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2" name="Group 51">
                <a:extLst>
                  <a:ext uri="{FF2B5EF4-FFF2-40B4-BE49-F238E27FC236}">
                    <a16:creationId xmlns:a16="http://schemas.microsoft.com/office/drawing/2014/main" id="{16EB22E5-C3DE-A015-B732-9C99977BB7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3" name="Line 63">
                  <a:extLst>
                    <a:ext uri="{FF2B5EF4-FFF2-40B4-BE49-F238E27FC236}">
                      <a16:creationId xmlns:a16="http://schemas.microsoft.com/office/drawing/2014/main" id="{93CF15FE-A466-3FBE-1E87-307BF004FC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66">
                  <a:extLst>
                    <a:ext uri="{FF2B5EF4-FFF2-40B4-BE49-F238E27FC236}">
                      <a16:creationId xmlns:a16="http://schemas.microsoft.com/office/drawing/2014/main" id="{3C84471E-53D8-C7CA-359C-EA3D084335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67">
                  <a:extLst>
                    <a:ext uri="{FF2B5EF4-FFF2-40B4-BE49-F238E27FC236}">
                      <a16:creationId xmlns:a16="http://schemas.microsoft.com/office/drawing/2014/main" id="{BC3DC9EB-7ADF-8A40-A0B1-806A49FDD1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0">
                  <a:extLst>
                    <a:ext uri="{FF2B5EF4-FFF2-40B4-BE49-F238E27FC236}">
                      <a16:creationId xmlns:a16="http://schemas.microsoft.com/office/drawing/2014/main" id="{A9814A17-E78A-F4E9-E11C-91D474D977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7" name="Line 83">
                  <a:extLst>
                    <a:ext uri="{FF2B5EF4-FFF2-40B4-BE49-F238E27FC236}">
                      <a16:creationId xmlns:a16="http://schemas.microsoft.com/office/drawing/2014/main" id="{317CBEE3-C973-721D-F6E1-B01AB38460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8" name="Line 86">
                  <a:extLst>
                    <a:ext uri="{FF2B5EF4-FFF2-40B4-BE49-F238E27FC236}">
                      <a16:creationId xmlns:a16="http://schemas.microsoft.com/office/drawing/2014/main" id="{B94FEC87-B417-D6A3-C64B-28FBFF77E6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9" name="Line 89">
                  <a:extLst>
                    <a:ext uri="{FF2B5EF4-FFF2-40B4-BE49-F238E27FC236}">
                      <a16:creationId xmlns:a16="http://schemas.microsoft.com/office/drawing/2014/main" id="{E06EF271-57E5-EEF4-D040-2024C9C5E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oup 4">
              <a:extLst>
                <a:ext uri="{FF2B5EF4-FFF2-40B4-BE49-F238E27FC236}">
                  <a16:creationId xmlns:a16="http://schemas.microsoft.com/office/drawing/2014/main" id="{8B6F3B2D-71C3-22D2-3FE7-AEB56473B0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30" name="Group 29">
                <a:extLst>
                  <a:ext uri="{FF2B5EF4-FFF2-40B4-BE49-F238E27FC236}">
                    <a16:creationId xmlns:a16="http://schemas.microsoft.com/office/drawing/2014/main" id="{97575CCE-8AB7-7F62-6647-54A79E708F6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B17ABC5D-B6B9-F1AF-A5E6-4E86BF3973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D90BB42-FD51-C2C9-345D-87DED4AC79F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85D3C2A-6509-6882-27B6-96C8742214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4BF0830E-092E-8582-FD37-25EBB95D93E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C380A303-EA12-90C6-733E-C85628E6E95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31">
                  <a:extLst>
                    <a:ext uri="{FF2B5EF4-FFF2-40B4-BE49-F238E27FC236}">
                      <a16:creationId xmlns:a16="http://schemas.microsoft.com/office/drawing/2014/main" id="{641257D7-35B4-17E4-164F-621D979A03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32">
                  <a:extLst>
                    <a:ext uri="{FF2B5EF4-FFF2-40B4-BE49-F238E27FC236}">
                      <a16:creationId xmlns:a16="http://schemas.microsoft.com/office/drawing/2014/main" id="{6F3910AB-8CA8-F456-4738-9F48854BD0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 name="Group 16">
              <a:extLst>
                <a:ext uri="{FF2B5EF4-FFF2-40B4-BE49-F238E27FC236}">
                  <a16:creationId xmlns:a16="http://schemas.microsoft.com/office/drawing/2014/main" id="{B586CB42-F5B6-83EC-94BC-143860A116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635060AB-ED2F-208F-81B5-BEB45F802F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7" name="Freeform 68">
                  <a:extLst>
                    <a:ext uri="{FF2B5EF4-FFF2-40B4-BE49-F238E27FC236}">
                      <a16:creationId xmlns:a16="http://schemas.microsoft.com/office/drawing/2014/main" id="{6E687AEB-A199-BAD0-2E9A-3ACBFE2841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AFE85D5-581E-A320-6774-95E0233C56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7270347A-DB8B-CFEA-D5B1-DBC3659BBE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1965131-3F3E-E213-B710-81D71722A97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2" name="Freeform 68">
                  <a:extLst>
                    <a:ext uri="{FF2B5EF4-FFF2-40B4-BE49-F238E27FC236}">
                      <a16:creationId xmlns:a16="http://schemas.microsoft.com/office/drawing/2014/main" id="{A3D07104-0A30-F679-34AF-C21FD6FAC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B13E5798-2DCB-9131-C54F-6F0D08D86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2F125324-9871-5BDF-13D3-6E4113AFD0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60" name="Group 59">
            <a:extLst>
              <a:ext uri="{FF2B5EF4-FFF2-40B4-BE49-F238E27FC236}">
                <a16:creationId xmlns:a16="http://schemas.microsoft.com/office/drawing/2014/main" id="{BE0CCD1F-2B54-D361-E053-5FF87DD59BCE}"/>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61" name="Group 60">
              <a:extLst>
                <a:ext uri="{FF2B5EF4-FFF2-40B4-BE49-F238E27FC236}">
                  <a16:creationId xmlns:a16="http://schemas.microsoft.com/office/drawing/2014/main" id="{B3F3EEBC-EBC4-0038-38A9-A494FED7A6E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80" name="Freeform 64">
                <a:extLst>
                  <a:ext uri="{FF2B5EF4-FFF2-40B4-BE49-F238E27FC236}">
                    <a16:creationId xmlns:a16="http://schemas.microsoft.com/office/drawing/2014/main" id="{581DA3CF-C0A0-8E1A-B2CA-B465ACA6C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1">
                <a:extLst>
                  <a:ext uri="{FF2B5EF4-FFF2-40B4-BE49-F238E27FC236}">
                    <a16:creationId xmlns:a16="http://schemas.microsoft.com/office/drawing/2014/main" id="{DB32943F-D66E-F068-1ECE-FF375616F2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1">
                <a:extLst>
                  <a:ext uri="{FF2B5EF4-FFF2-40B4-BE49-F238E27FC236}">
                    <a16:creationId xmlns:a16="http://schemas.microsoft.com/office/drawing/2014/main" id="{3B13BE8F-A9CD-C462-43E9-D182FCF05E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78">
                <a:extLst>
                  <a:ext uri="{FF2B5EF4-FFF2-40B4-BE49-F238E27FC236}">
                    <a16:creationId xmlns:a16="http://schemas.microsoft.com/office/drawing/2014/main" id="{F75852E9-400B-CA0A-4A1A-0B754AE00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84">
                <a:extLst>
                  <a:ext uri="{FF2B5EF4-FFF2-40B4-BE49-F238E27FC236}">
                    <a16:creationId xmlns:a16="http://schemas.microsoft.com/office/drawing/2014/main" id="{1D8ECB49-B6E6-DA8C-61EE-CB6BB20FF4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87">
                <a:extLst>
                  <a:ext uri="{FF2B5EF4-FFF2-40B4-BE49-F238E27FC236}">
                    <a16:creationId xmlns:a16="http://schemas.microsoft.com/office/drawing/2014/main" id="{53A3DB70-240A-ADEB-E7B2-84B3837F44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0">
                <a:extLst>
                  <a:ext uri="{FF2B5EF4-FFF2-40B4-BE49-F238E27FC236}">
                    <a16:creationId xmlns:a16="http://schemas.microsoft.com/office/drawing/2014/main" id="{9B713D37-E240-145B-9C3E-F8D262CF7B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59">
                <a:extLst>
                  <a:ext uri="{FF2B5EF4-FFF2-40B4-BE49-F238E27FC236}">
                    <a16:creationId xmlns:a16="http://schemas.microsoft.com/office/drawing/2014/main" id="{17B81BF5-2C3A-46BE-E721-022FD3C1F4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62">
                <a:extLst>
                  <a:ext uri="{FF2B5EF4-FFF2-40B4-BE49-F238E27FC236}">
                    <a16:creationId xmlns:a16="http://schemas.microsoft.com/office/drawing/2014/main" id="{2885C111-E5DD-8443-FE17-0569B46EC8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5">
                <a:extLst>
                  <a:ext uri="{FF2B5EF4-FFF2-40B4-BE49-F238E27FC236}">
                    <a16:creationId xmlns:a16="http://schemas.microsoft.com/office/drawing/2014/main" id="{029DD684-1B88-2889-DA3A-5870D67614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79">
                <a:extLst>
                  <a:ext uri="{FF2B5EF4-FFF2-40B4-BE49-F238E27FC236}">
                    <a16:creationId xmlns:a16="http://schemas.microsoft.com/office/drawing/2014/main" id="{3C566D20-0174-75CC-D855-AB274699D8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1" name="Freeform 82">
                <a:extLst>
                  <a:ext uri="{FF2B5EF4-FFF2-40B4-BE49-F238E27FC236}">
                    <a16:creationId xmlns:a16="http://schemas.microsoft.com/office/drawing/2014/main" id="{36A8E32A-151B-A3D3-49DE-6008D6C45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2" name="Freeform 85">
                <a:extLst>
                  <a:ext uri="{FF2B5EF4-FFF2-40B4-BE49-F238E27FC236}">
                    <a16:creationId xmlns:a16="http://schemas.microsoft.com/office/drawing/2014/main" id="{76E7A491-283C-6A17-EB8C-B02383E9A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3" name="Freeform 88">
                <a:extLst>
                  <a:ext uri="{FF2B5EF4-FFF2-40B4-BE49-F238E27FC236}">
                    <a16:creationId xmlns:a16="http://schemas.microsoft.com/office/drawing/2014/main" id="{E91E0A05-94DE-D7F7-3A60-DEA330713B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4" name="Group 93">
                <a:extLst>
                  <a:ext uri="{FF2B5EF4-FFF2-40B4-BE49-F238E27FC236}">
                    <a16:creationId xmlns:a16="http://schemas.microsoft.com/office/drawing/2014/main" id="{FF3DE174-682A-6361-8639-CDA2D81AA0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5" name="Line 63">
                  <a:extLst>
                    <a:ext uri="{FF2B5EF4-FFF2-40B4-BE49-F238E27FC236}">
                      <a16:creationId xmlns:a16="http://schemas.microsoft.com/office/drawing/2014/main" id="{2234DE9F-CB30-6186-5B72-493836DF14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66">
                  <a:extLst>
                    <a:ext uri="{FF2B5EF4-FFF2-40B4-BE49-F238E27FC236}">
                      <a16:creationId xmlns:a16="http://schemas.microsoft.com/office/drawing/2014/main" id="{DAF283E5-22FA-93DD-FB58-AA9A0424C9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67">
                  <a:extLst>
                    <a:ext uri="{FF2B5EF4-FFF2-40B4-BE49-F238E27FC236}">
                      <a16:creationId xmlns:a16="http://schemas.microsoft.com/office/drawing/2014/main" id="{CE496269-4163-B3BB-A9E1-56F00C65A0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0">
                  <a:extLst>
                    <a:ext uri="{FF2B5EF4-FFF2-40B4-BE49-F238E27FC236}">
                      <a16:creationId xmlns:a16="http://schemas.microsoft.com/office/drawing/2014/main" id="{90179A3F-210B-6566-A4A2-F50DAB4E89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9" name="Line 83">
                  <a:extLst>
                    <a:ext uri="{FF2B5EF4-FFF2-40B4-BE49-F238E27FC236}">
                      <a16:creationId xmlns:a16="http://schemas.microsoft.com/office/drawing/2014/main" id="{772AEF66-4E36-6C46-BEE9-2E18CDC2AE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0" name="Line 86">
                  <a:extLst>
                    <a:ext uri="{FF2B5EF4-FFF2-40B4-BE49-F238E27FC236}">
                      <a16:creationId xmlns:a16="http://schemas.microsoft.com/office/drawing/2014/main" id="{258703F6-E13A-5C69-B4D3-DE791D24F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1" name="Line 89">
                  <a:extLst>
                    <a:ext uri="{FF2B5EF4-FFF2-40B4-BE49-F238E27FC236}">
                      <a16:creationId xmlns:a16="http://schemas.microsoft.com/office/drawing/2014/main" id="{EEC221A3-F3A0-F165-B37C-BF65A34237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2" name="Group 61">
              <a:extLst>
                <a:ext uri="{FF2B5EF4-FFF2-40B4-BE49-F238E27FC236}">
                  <a16:creationId xmlns:a16="http://schemas.microsoft.com/office/drawing/2014/main" id="{E1BE042E-E49B-4A5F-357E-8DB2C56DDB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72" name="Group 71">
                <a:extLst>
                  <a:ext uri="{FF2B5EF4-FFF2-40B4-BE49-F238E27FC236}">
                    <a16:creationId xmlns:a16="http://schemas.microsoft.com/office/drawing/2014/main" id="{C166BC29-F4E6-A651-BD21-70A8B85B4D3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6" name="Straight Connector 75">
                  <a:extLst>
                    <a:ext uri="{FF2B5EF4-FFF2-40B4-BE49-F238E27FC236}">
                      <a16:creationId xmlns:a16="http://schemas.microsoft.com/office/drawing/2014/main" id="{6002A7A7-B4BB-9C4C-3948-E72F7F44D1F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F73A36C-4216-A151-D845-77BCCDC9E71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8" name="Rectangle 30">
                  <a:extLst>
                    <a:ext uri="{FF2B5EF4-FFF2-40B4-BE49-F238E27FC236}">
                      <a16:creationId xmlns:a16="http://schemas.microsoft.com/office/drawing/2014/main" id="{5BBF4110-E046-056F-4D58-8896610108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30">
                  <a:extLst>
                    <a:ext uri="{FF2B5EF4-FFF2-40B4-BE49-F238E27FC236}">
                      <a16:creationId xmlns:a16="http://schemas.microsoft.com/office/drawing/2014/main" id="{809EE42A-5648-154F-432A-D9F3570862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A783DC31-F0EF-CF42-ED90-75B1ABD16C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4" name="Freeform: Shape 73">
                  <a:extLst>
                    <a:ext uri="{FF2B5EF4-FFF2-40B4-BE49-F238E27FC236}">
                      <a16:creationId xmlns:a16="http://schemas.microsoft.com/office/drawing/2014/main" id="{798C938D-4846-6187-1846-8DF73B4DD1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5" name="Freeform: Shape 74">
                  <a:extLst>
                    <a:ext uri="{FF2B5EF4-FFF2-40B4-BE49-F238E27FC236}">
                      <a16:creationId xmlns:a16="http://schemas.microsoft.com/office/drawing/2014/main" id="{E52F3A13-6583-B19D-8326-EDCA4E9994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3" name="Group 62">
              <a:extLst>
                <a:ext uri="{FF2B5EF4-FFF2-40B4-BE49-F238E27FC236}">
                  <a16:creationId xmlns:a16="http://schemas.microsoft.com/office/drawing/2014/main" id="{0AC02D64-2157-DCA3-9D5E-57703AAB781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4" name="Group 63">
                <a:extLst>
                  <a:ext uri="{FF2B5EF4-FFF2-40B4-BE49-F238E27FC236}">
                    <a16:creationId xmlns:a16="http://schemas.microsoft.com/office/drawing/2014/main" id="{7EDD009B-AFCE-7C90-EDC0-4823F23EA1A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9" name="Freeform 68">
                  <a:extLst>
                    <a:ext uri="{FF2B5EF4-FFF2-40B4-BE49-F238E27FC236}">
                      <a16:creationId xmlns:a16="http://schemas.microsoft.com/office/drawing/2014/main" id="{8DCD1D20-6F7B-2005-233C-448F72769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9">
                  <a:extLst>
                    <a:ext uri="{FF2B5EF4-FFF2-40B4-BE49-F238E27FC236}">
                      <a16:creationId xmlns:a16="http://schemas.microsoft.com/office/drawing/2014/main" id="{C701A3C9-3B53-4238-2638-1B8BA0EC5F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Line 70">
                  <a:extLst>
                    <a:ext uri="{FF2B5EF4-FFF2-40B4-BE49-F238E27FC236}">
                      <a16:creationId xmlns:a16="http://schemas.microsoft.com/office/drawing/2014/main" id="{36AC7693-785F-3C83-9A64-E6039FA0E0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5" name="Group 64">
                <a:extLst>
                  <a:ext uri="{FF2B5EF4-FFF2-40B4-BE49-F238E27FC236}">
                    <a16:creationId xmlns:a16="http://schemas.microsoft.com/office/drawing/2014/main" id="{CF359D63-C81D-206A-44F3-F1273C0708F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6" name="Freeform 68">
                  <a:extLst>
                    <a:ext uri="{FF2B5EF4-FFF2-40B4-BE49-F238E27FC236}">
                      <a16:creationId xmlns:a16="http://schemas.microsoft.com/office/drawing/2014/main" id="{220AC73E-818C-B36C-CBD0-B0B5802981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9">
                  <a:extLst>
                    <a:ext uri="{FF2B5EF4-FFF2-40B4-BE49-F238E27FC236}">
                      <a16:creationId xmlns:a16="http://schemas.microsoft.com/office/drawing/2014/main" id="{E5255418-4DCC-DA3A-8A94-1E4253DD4C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81D8F951-4C97-BFA4-4434-DCEC72D59E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07" name="Straight Connector 106">
            <a:extLst>
              <a:ext uri="{FF2B5EF4-FFF2-40B4-BE49-F238E27FC236}">
                <a16:creationId xmlns:a16="http://schemas.microsoft.com/office/drawing/2014/main" id="{3784D93E-84DF-A671-0102-F4445B9DB2A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4377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03031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F8AB8B9-9DB5-3592-13B2-C6EAC9964CDC}"/>
              </a:ext>
            </a:extLst>
          </p:cNvPr>
          <p:cNvSpPr>
            <a:spLocks noGrp="1"/>
          </p:cNvSpPr>
          <p:nvPr>
            <p:ph type="title" hasCustomPrompt="1"/>
          </p:nvPr>
        </p:nvSpPr>
        <p:spPr>
          <a:xfrm>
            <a:off x="568164" y="400049"/>
            <a:ext cx="11104724" cy="1185045"/>
          </a:xfrm>
        </p:spPr>
        <p:txBody>
          <a:bodyPr lIns="0">
            <a:normAutofit/>
          </a:bodyPr>
          <a:lstStyle>
            <a:lvl1pPr>
              <a:defRPr sz="3600"/>
            </a:lvl1pPr>
          </a:lstStyle>
          <a:p>
            <a:r>
              <a:rPr lang="en-US" dirty="0"/>
              <a:t>Click to add title</a:t>
            </a:r>
          </a:p>
        </p:txBody>
      </p:sp>
      <p:sp>
        <p:nvSpPr>
          <p:cNvPr id="10" name="Content Placeholder 3">
            <a:extLst>
              <a:ext uri="{FF2B5EF4-FFF2-40B4-BE49-F238E27FC236}">
                <a16:creationId xmlns:a16="http://schemas.microsoft.com/office/drawing/2014/main" id="{96B6B9D5-CD1B-A940-279D-F71F01ADB003}"/>
              </a:ext>
            </a:extLst>
          </p:cNvPr>
          <p:cNvSpPr>
            <a:spLocks noGrp="1"/>
          </p:cNvSpPr>
          <p:nvPr>
            <p:ph sz="half" idx="12" hasCustomPrompt="1"/>
          </p:nvPr>
        </p:nvSpPr>
        <p:spPr>
          <a:xfrm>
            <a:off x="568164"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3269BDF9-7C8E-6E41-2B0A-E6156A56F0EF}"/>
              </a:ext>
            </a:extLst>
          </p:cNvPr>
          <p:cNvSpPr>
            <a:spLocks noGrp="1"/>
          </p:cNvSpPr>
          <p:nvPr>
            <p:ph sz="half" idx="13" hasCustomPrompt="1"/>
          </p:nvPr>
        </p:nvSpPr>
        <p:spPr>
          <a:xfrm>
            <a:off x="6274202"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B8ED33-4EE7-7B50-3C8D-2D43FCEE2B34}"/>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9C8F833A-02FB-E36B-45C9-0645070F68FD}"/>
              </a:ext>
            </a:extLst>
          </p:cNvPr>
          <p:cNvSpPr>
            <a:spLocks noGrp="1"/>
          </p:cNvSpPr>
          <p:nvPr>
            <p:ph type="dt" sz="half" idx="11"/>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3" name="Footer Placeholder 6">
            <a:extLst>
              <a:ext uri="{FF2B5EF4-FFF2-40B4-BE49-F238E27FC236}">
                <a16:creationId xmlns:a16="http://schemas.microsoft.com/office/drawing/2014/main" id="{7BDAEEC9-E6ED-C61A-85C7-C1E0B67B16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E71492A7-053E-DE52-D433-9715A1632BE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6393267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hasCustomPrompt="1"/>
          </p:nvPr>
        </p:nvSpPr>
        <p:spPr>
          <a:xfrm>
            <a:off x="3890507" y="395289"/>
            <a:ext cx="7733329" cy="1189806"/>
          </a:xfrm>
        </p:spPr>
        <p:txBody>
          <a:bodyPr lIns="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hasCustomPrompt="1"/>
          </p:nvPr>
        </p:nvSpPr>
        <p:spPr>
          <a:xfrm>
            <a:off x="3890507" y="1997132"/>
            <a:ext cx="2765356" cy="4465579"/>
          </a:xfrm>
        </p:spPr>
        <p:txBody>
          <a:bodyPr lIns="0">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sp>
        <p:nvSpPr>
          <p:cNvPr id="8" name="Content Placeholder 3">
            <a:extLst>
              <a:ext uri="{FF2B5EF4-FFF2-40B4-BE49-F238E27FC236}">
                <a16:creationId xmlns:a16="http://schemas.microsoft.com/office/drawing/2014/main" id="{C8C1FBAB-005F-F0AD-1BEA-D659045F89F3}"/>
              </a:ext>
            </a:extLst>
          </p:cNvPr>
          <p:cNvSpPr>
            <a:spLocks noGrp="1"/>
          </p:cNvSpPr>
          <p:nvPr>
            <p:ph sz="half" idx="13" hasCustomPrompt="1"/>
          </p:nvPr>
        </p:nvSpPr>
        <p:spPr>
          <a:xfrm>
            <a:off x="6815634" y="1997132"/>
            <a:ext cx="4808202" cy="4232218"/>
          </a:xfrm>
        </p:spPr>
        <p:txBody>
          <a:bodyPr lIns="9144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40CF0BDF-4C70-3A21-D896-DAC13562A29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890509"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735428F-DCEA-E8DB-1A53-7A9E8B6BD17C}"/>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6" name="Freeform 64">
              <a:extLst>
                <a:ext uri="{FF2B5EF4-FFF2-40B4-BE49-F238E27FC236}">
                  <a16:creationId xmlns:a16="http://schemas.microsoft.com/office/drawing/2014/main" id="{B08950FF-1512-B7DF-BED3-12DAB240CE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1">
              <a:extLst>
                <a:ext uri="{FF2B5EF4-FFF2-40B4-BE49-F238E27FC236}">
                  <a16:creationId xmlns:a16="http://schemas.microsoft.com/office/drawing/2014/main" id="{FED46019-50FE-56DC-07AE-3140B62D99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61">
              <a:extLst>
                <a:ext uri="{FF2B5EF4-FFF2-40B4-BE49-F238E27FC236}">
                  <a16:creationId xmlns:a16="http://schemas.microsoft.com/office/drawing/2014/main" id="{F8344F6F-7BFF-A0C1-6A5C-7C26859CEF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78">
              <a:extLst>
                <a:ext uri="{FF2B5EF4-FFF2-40B4-BE49-F238E27FC236}">
                  <a16:creationId xmlns:a16="http://schemas.microsoft.com/office/drawing/2014/main" id="{B351AD35-F328-430C-AC8C-9C2FCC751B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4">
              <a:extLst>
                <a:ext uri="{FF2B5EF4-FFF2-40B4-BE49-F238E27FC236}">
                  <a16:creationId xmlns:a16="http://schemas.microsoft.com/office/drawing/2014/main" id="{26C9E2DF-5528-DC17-0E3E-5CAB023139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7">
              <a:extLst>
                <a:ext uri="{FF2B5EF4-FFF2-40B4-BE49-F238E27FC236}">
                  <a16:creationId xmlns:a16="http://schemas.microsoft.com/office/drawing/2014/main" id="{C6D0E3D9-FDBB-F24B-58B3-5D64BA3AD9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0">
              <a:extLst>
                <a:ext uri="{FF2B5EF4-FFF2-40B4-BE49-F238E27FC236}">
                  <a16:creationId xmlns:a16="http://schemas.microsoft.com/office/drawing/2014/main" id="{7CEB91EF-B50A-86E9-6E90-5306CC452C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59">
              <a:extLst>
                <a:ext uri="{FF2B5EF4-FFF2-40B4-BE49-F238E27FC236}">
                  <a16:creationId xmlns:a16="http://schemas.microsoft.com/office/drawing/2014/main" id="{9F658E30-2295-292A-732D-35D6A2A3AB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62">
              <a:extLst>
                <a:ext uri="{FF2B5EF4-FFF2-40B4-BE49-F238E27FC236}">
                  <a16:creationId xmlns:a16="http://schemas.microsoft.com/office/drawing/2014/main" id="{46653527-5E94-B1BE-2530-38683A6E58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5">
              <a:extLst>
                <a:ext uri="{FF2B5EF4-FFF2-40B4-BE49-F238E27FC236}">
                  <a16:creationId xmlns:a16="http://schemas.microsoft.com/office/drawing/2014/main" id="{746ECD9D-C4C1-ABBF-B385-62CE709171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79">
              <a:extLst>
                <a:ext uri="{FF2B5EF4-FFF2-40B4-BE49-F238E27FC236}">
                  <a16:creationId xmlns:a16="http://schemas.microsoft.com/office/drawing/2014/main" id="{F12FD0B4-D775-8778-B4AB-281288125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82">
              <a:extLst>
                <a:ext uri="{FF2B5EF4-FFF2-40B4-BE49-F238E27FC236}">
                  <a16:creationId xmlns:a16="http://schemas.microsoft.com/office/drawing/2014/main" id="{9060E759-708B-81DA-7D61-A5E4FD15AF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5">
              <a:extLst>
                <a:ext uri="{FF2B5EF4-FFF2-40B4-BE49-F238E27FC236}">
                  <a16:creationId xmlns:a16="http://schemas.microsoft.com/office/drawing/2014/main" id="{C1BC18FF-D435-8372-8D36-F0A2E2FF12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8">
              <a:extLst>
                <a:ext uri="{FF2B5EF4-FFF2-40B4-BE49-F238E27FC236}">
                  <a16:creationId xmlns:a16="http://schemas.microsoft.com/office/drawing/2014/main" id="{D7BE903D-C298-1952-7991-8E31C2AF26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0" name="Group 89">
              <a:extLst>
                <a:ext uri="{FF2B5EF4-FFF2-40B4-BE49-F238E27FC236}">
                  <a16:creationId xmlns:a16="http://schemas.microsoft.com/office/drawing/2014/main" id="{B607DCA6-6024-D362-9330-8AFFBBB8A73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1" name="Line 63">
                <a:extLst>
                  <a:ext uri="{FF2B5EF4-FFF2-40B4-BE49-F238E27FC236}">
                    <a16:creationId xmlns:a16="http://schemas.microsoft.com/office/drawing/2014/main" id="{3B80B578-9153-AA37-CCF4-1C530CE74F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2" name="Line 66">
                <a:extLst>
                  <a:ext uri="{FF2B5EF4-FFF2-40B4-BE49-F238E27FC236}">
                    <a16:creationId xmlns:a16="http://schemas.microsoft.com/office/drawing/2014/main" id="{70FF2BF6-5E2B-13B9-B292-51297D0F07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7">
                <a:extLst>
                  <a:ext uri="{FF2B5EF4-FFF2-40B4-BE49-F238E27FC236}">
                    <a16:creationId xmlns:a16="http://schemas.microsoft.com/office/drawing/2014/main" id="{10EEC0DE-2FA0-2991-F09B-FDB7F90BCF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80">
                <a:extLst>
                  <a:ext uri="{FF2B5EF4-FFF2-40B4-BE49-F238E27FC236}">
                    <a16:creationId xmlns:a16="http://schemas.microsoft.com/office/drawing/2014/main" id="{FD5727E7-2D7B-1745-2AFE-EE92B123D0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3">
                <a:extLst>
                  <a:ext uri="{FF2B5EF4-FFF2-40B4-BE49-F238E27FC236}">
                    <a16:creationId xmlns:a16="http://schemas.microsoft.com/office/drawing/2014/main" id="{7E599577-4F0E-E46B-8F38-5DE84B9EB3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6">
                <a:extLst>
                  <a:ext uri="{FF2B5EF4-FFF2-40B4-BE49-F238E27FC236}">
                    <a16:creationId xmlns:a16="http://schemas.microsoft.com/office/drawing/2014/main" id="{EBC3501F-ACA9-9716-54B2-308F761A35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9">
                <a:extLst>
                  <a:ext uri="{FF2B5EF4-FFF2-40B4-BE49-F238E27FC236}">
                    <a16:creationId xmlns:a16="http://schemas.microsoft.com/office/drawing/2014/main" id="{8F837063-D92B-EA3A-1299-475B6632C0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D1A340BC-A6D3-539D-CB1E-965CF9C5DE9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99" name="Freeform 64">
              <a:extLst>
                <a:ext uri="{FF2B5EF4-FFF2-40B4-BE49-F238E27FC236}">
                  <a16:creationId xmlns:a16="http://schemas.microsoft.com/office/drawing/2014/main" id="{7AC7CD44-8A4B-F8A7-C900-0DD35E0EB8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Freeform 81">
              <a:extLst>
                <a:ext uri="{FF2B5EF4-FFF2-40B4-BE49-F238E27FC236}">
                  <a16:creationId xmlns:a16="http://schemas.microsoft.com/office/drawing/2014/main" id="{11D7F6C7-DB52-EF70-52AC-898829F0A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1" name="Freeform 61">
              <a:extLst>
                <a:ext uri="{FF2B5EF4-FFF2-40B4-BE49-F238E27FC236}">
                  <a16:creationId xmlns:a16="http://schemas.microsoft.com/office/drawing/2014/main" id="{198FB818-8D72-83A8-92A1-DBF959851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2" name="Freeform 78">
              <a:extLst>
                <a:ext uri="{FF2B5EF4-FFF2-40B4-BE49-F238E27FC236}">
                  <a16:creationId xmlns:a16="http://schemas.microsoft.com/office/drawing/2014/main" id="{3D0C3C81-7CE0-2D78-D02F-F9DCF05011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3" name="Freeform 84">
              <a:extLst>
                <a:ext uri="{FF2B5EF4-FFF2-40B4-BE49-F238E27FC236}">
                  <a16:creationId xmlns:a16="http://schemas.microsoft.com/office/drawing/2014/main" id="{0C7ED120-F30B-14AB-5B2F-B022C86689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4" name="Freeform 87">
              <a:extLst>
                <a:ext uri="{FF2B5EF4-FFF2-40B4-BE49-F238E27FC236}">
                  <a16:creationId xmlns:a16="http://schemas.microsoft.com/office/drawing/2014/main" id="{60788874-2352-19A7-D664-0106854D90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5" name="Freeform 60">
              <a:extLst>
                <a:ext uri="{FF2B5EF4-FFF2-40B4-BE49-F238E27FC236}">
                  <a16:creationId xmlns:a16="http://schemas.microsoft.com/office/drawing/2014/main" id="{88B03378-17C4-9F0A-14DE-B0D14C3A5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6" name="Freeform 59">
              <a:extLst>
                <a:ext uri="{FF2B5EF4-FFF2-40B4-BE49-F238E27FC236}">
                  <a16:creationId xmlns:a16="http://schemas.microsoft.com/office/drawing/2014/main" id="{AF0D137B-1827-9F4C-03BB-6D7F26FF517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62">
              <a:extLst>
                <a:ext uri="{FF2B5EF4-FFF2-40B4-BE49-F238E27FC236}">
                  <a16:creationId xmlns:a16="http://schemas.microsoft.com/office/drawing/2014/main" id="{F0D58801-920F-64E9-DD6A-9E41DB9CE1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5">
              <a:extLst>
                <a:ext uri="{FF2B5EF4-FFF2-40B4-BE49-F238E27FC236}">
                  <a16:creationId xmlns:a16="http://schemas.microsoft.com/office/drawing/2014/main" id="{1196BF7F-0B7D-24CC-1BF8-28DE94B282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9">
              <a:extLst>
                <a:ext uri="{FF2B5EF4-FFF2-40B4-BE49-F238E27FC236}">
                  <a16:creationId xmlns:a16="http://schemas.microsoft.com/office/drawing/2014/main" id="{0055D8F4-D194-4E40-FA91-94F7A1AEC8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2">
              <a:extLst>
                <a:ext uri="{FF2B5EF4-FFF2-40B4-BE49-F238E27FC236}">
                  <a16:creationId xmlns:a16="http://schemas.microsoft.com/office/drawing/2014/main" id="{CBF5427B-8B0F-8276-A243-4B27DA41C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5">
              <a:extLst>
                <a:ext uri="{FF2B5EF4-FFF2-40B4-BE49-F238E27FC236}">
                  <a16:creationId xmlns:a16="http://schemas.microsoft.com/office/drawing/2014/main" id="{200EE055-2A12-AA92-46E4-2FA8D7BA3C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88">
              <a:extLst>
                <a:ext uri="{FF2B5EF4-FFF2-40B4-BE49-F238E27FC236}">
                  <a16:creationId xmlns:a16="http://schemas.microsoft.com/office/drawing/2014/main" id="{3C38B1EC-E4D2-BF06-976B-C14979A121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13" name="Group 112">
              <a:extLst>
                <a:ext uri="{FF2B5EF4-FFF2-40B4-BE49-F238E27FC236}">
                  <a16:creationId xmlns:a16="http://schemas.microsoft.com/office/drawing/2014/main" id="{5BCF6A29-31B0-2441-356B-86247D86DC1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14" name="Line 63">
                <a:extLst>
                  <a:ext uri="{FF2B5EF4-FFF2-40B4-BE49-F238E27FC236}">
                    <a16:creationId xmlns:a16="http://schemas.microsoft.com/office/drawing/2014/main" id="{6EB6905C-ACF6-9AF1-664F-5C0FED8A66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5" name="Line 66">
                <a:extLst>
                  <a:ext uri="{FF2B5EF4-FFF2-40B4-BE49-F238E27FC236}">
                    <a16:creationId xmlns:a16="http://schemas.microsoft.com/office/drawing/2014/main" id="{0E262CE0-BAF1-8146-35BB-AC059F7292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Line 67">
                <a:extLst>
                  <a:ext uri="{FF2B5EF4-FFF2-40B4-BE49-F238E27FC236}">
                    <a16:creationId xmlns:a16="http://schemas.microsoft.com/office/drawing/2014/main" id="{191EBC3F-760E-86C1-8B21-A117912C6C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Line 80">
                <a:extLst>
                  <a:ext uri="{FF2B5EF4-FFF2-40B4-BE49-F238E27FC236}">
                    <a16:creationId xmlns:a16="http://schemas.microsoft.com/office/drawing/2014/main" id="{53EAD6B4-1599-2782-D593-2D6148973A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Line 83">
                <a:extLst>
                  <a:ext uri="{FF2B5EF4-FFF2-40B4-BE49-F238E27FC236}">
                    <a16:creationId xmlns:a16="http://schemas.microsoft.com/office/drawing/2014/main" id="{809484DC-53A9-6DF0-B3E7-61C4BBC6D22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Line 86">
                <a:extLst>
                  <a:ext uri="{FF2B5EF4-FFF2-40B4-BE49-F238E27FC236}">
                    <a16:creationId xmlns:a16="http://schemas.microsoft.com/office/drawing/2014/main" id="{631B2D90-841F-130E-48D8-D77FD39A80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Line 89">
                <a:extLst>
                  <a:ext uri="{FF2B5EF4-FFF2-40B4-BE49-F238E27FC236}">
                    <a16:creationId xmlns:a16="http://schemas.microsoft.com/office/drawing/2014/main" id="{54CE9CB3-DC61-CF9B-41AF-A855A9A7F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Date Placeholder 3">
            <a:extLst>
              <a:ext uri="{FF2B5EF4-FFF2-40B4-BE49-F238E27FC236}">
                <a16:creationId xmlns:a16="http://schemas.microsoft.com/office/drawing/2014/main" id="{51B2F52A-503B-3D02-DD9B-CD13E1192ED9}"/>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6" name="Footer Placeholder 6">
            <a:extLst>
              <a:ext uri="{FF2B5EF4-FFF2-40B4-BE49-F238E27FC236}">
                <a16:creationId xmlns:a16="http://schemas.microsoft.com/office/drawing/2014/main" id="{EA1EAF5E-FFB3-BD50-2D80-15B1A519F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5">
            <a:extLst>
              <a:ext uri="{FF2B5EF4-FFF2-40B4-BE49-F238E27FC236}">
                <a16:creationId xmlns:a16="http://schemas.microsoft.com/office/drawing/2014/main" id="{686D9679-CDB7-1A17-8236-8B08D90E83F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106116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4" name="Title 10">
            <a:extLst>
              <a:ext uri="{FF2B5EF4-FFF2-40B4-BE49-F238E27FC236}">
                <a16:creationId xmlns:a16="http://schemas.microsoft.com/office/drawing/2014/main" id="{4C136262-2D92-08CC-8364-8E00D9FE631A}"/>
              </a:ext>
            </a:extLst>
          </p:cNvPr>
          <p:cNvSpPr>
            <a:spLocks noGrp="1"/>
          </p:cNvSpPr>
          <p:nvPr>
            <p:ph type="title" hasCustomPrompt="1"/>
          </p:nvPr>
        </p:nvSpPr>
        <p:spPr>
          <a:xfrm>
            <a:off x="4313685" y="400049"/>
            <a:ext cx="7310152" cy="1185045"/>
          </a:xfrm>
        </p:spPr>
        <p:txBody>
          <a:bodyPr lIns="0">
            <a:normAutofit/>
          </a:bodyPr>
          <a:lstStyle>
            <a:lvl1pPr>
              <a:defRPr sz="3600"/>
            </a:lvl1pPr>
          </a:lstStyle>
          <a:p>
            <a:r>
              <a:rPr lang="en-US" dirty="0"/>
              <a:t>Click to add title</a:t>
            </a:r>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hasCustomPrompt="1"/>
          </p:nvPr>
        </p:nvSpPr>
        <p:spPr>
          <a:xfrm>
            <a:off x="450810" y="430212"/>
            <a:ext cx="2989063" cy="5997575"/>
          </a:xfrm>
        </p:spPr>
        <p:txBody>
          <a:bodyPr>
            <a:normAutofit/>
          </a:bodyPr>
          <a:lstStyle>
            <a:lvl1pPr marL="0" indent="0" algn="ctr">
              <a:buNone/>
              <a:defRPr sz="1200"/>
            </a:lvl1pPr>
          </a:lstStyle>
          <a:p>
            <a:pPr marL="0" marR="0" lvl="0" indent="0" algn="ctr" defTabSz="914400" rtl="0" eaLnBrk="1" fontAlgn="auto" latinLnBrk="0" hangingPunct="1">
              <a:lnSpc>
                <a:spcPct val="150000"/>
              </a:lnSpc>
              <a:spcBef>
                <a:spcPts val="1000"/>
              </a:spcBef>
              <a:spcAft>
                <a:spcPts val="0"/>
              </a:spcAft>
              <a:buClr>
                <a:schemeClr val="accent3"/>
              </a:buClr>
              <a:buSzTx/>
              <a:buFont typeface="Wingdings" panose="05000000000000000000" pitchFamily="2" charset="2"/>
              <a:buNone/>
              <a:tabLst/>
              <a:defRPr/>
            </a:pPr>
            <a:r>
              <a:rPr lang="en-US" dirty="0"/>
              <a:t>Click to add picture</a:t>
            </a:r>
          </a:p>
          <a:p>
            <a:endParaRPr lang="en-US" dirty="0"/>
          </a:p>
        </p:txBody>
      </p:sp>
      <p:sp>
        <p:nvSpPr>
          <p:cNvPr id="5" name="Content Placeholder 2">
            <a:extLst>
              <a:ext uri="{FF2B5EF4-FFF2-40B4-BE49-F238E27FC236}">
                <a16:creationId xmlns:a16="http://schemas.microsoft.com/office/drawing/2014/main" id="{8DF82769-951B-3DA0-5C05-D7354E00A372}"/>
              </a:ext>
            </a:extLst>
          </p:cNvPr>
          <p:cNvSpPr>
            <a:spLocks noGrp="1"/>
          </p:cNvSpPr>
          <p:nvPr>
            <p:ph idx="10" hasCustomPrompt="1"/>
          </p:nvPr>
        </p:nvSpPr>
        <p:spPr>
          <a:xfrm>
            <a:off x="4313685" y="1997132"/>
            <a:ext cx="7314440"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BE138E9-0025-C4F7-43CB-C242E93B3C5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31368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F3412D6E-AE2E-B8C7-3247-1E771842C84E}"/>
              </a:ext>
            </a:extLst>
          </p:cNvPr>
          <p:cNvSpPr>
            <a:spLocks noGrp="1"/>
          </p:cNvSpPr>
          <p:nvPr>
            <p:ph type="dt" sz="half" idx="2"/>
          </p:nvPr>
        </p:nvSpPr>
        <p:spPr>
          <a:xfrm>
            <a:off x="431368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FDA960C8-4CEC-FD5C-58B1-0A33E80158A5}"/>
              </a:ext>
            </a:extLst>
          </p:cNvPr>
          <p:cNvSpPr>
            <a:spLocks noGrp="1"/>
          </p:cNvSpPr>
          <p:nvPr>
            <p:ph type="ftr" sz="quarter" idx="3"/>
          </p:nvPr>
        </p:nvSpPr>
        <p:spPr>
          <a:xfrm>
            <a:off x="6161392" y="6356350"/>
            <a:ext cx="3614737" cy="4608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46500073-CE8C-BD5A-D965-BBB31877FC0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50345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Table">
    <p:spTree>
      <p:nvGrpSpPr>
        <p:cNvPr id="1" name=""/>
        <p:cNvGrpSpPr/>
        <p:nvPr/>
      </p:nvGrpSpPr>
      <p:grpSpPr>
        <a:xfrm>
          <a:off x="0" y="0"/>
          <a:ext cx="0" cy="0"/>
          <a:chOff x="0" y="0"/>
          <a:chExt cx="0" cy="0"/>
        </a:xfrm>
      </p:grpSpPr>
      <p:sp>
        <p:nvSpPr>
          <p:cNvPr id="4" name="Title 10">
            <a:extLst>
              <a:ext uri="{FF2B5EF4-FFF2-40B4-BE49-F238E27FC236}">
                <a16:creationId xmlns:a16="http://schemas.microsoft.com/office/drawing/2014/main" id="{08188DE9-5A5D-940E-A9B9-5CFB3A7C1A19}"/>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5" name="Content Placeholder 2">
            <a:extLst>
              <a:ext uri="{FF2B5EF4-FFF2-40B4-BE49-F238E27FC236}">
                <a16:creationId xmlns:a16="http://schemas.microsoft.com/office/drawing/2014/main" id="{A134A48A-4B33-4D5B-B419-07841EB58903}"/>
              </a:ext>
            </a:extLst>
          </p:cNvPr>
          <p:cNvSpPr>
            <a:spLocks noGrp="1"/>
          </p:cNvSpPr>
          <p:nvPr>
            <p:ph idx="10" hasCustomPrompt="1"/>
          </p:nvPr>
        </p:nvSpPr>
        <p:spPr>
          <a:xfrm>
            <a:off x="568164" y="1997132"/>
            <a:ext cx="4105436"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D84167E6-4D04-7A2D-23CD-96BBAF8BB09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BC648438-1E2A-193E-BB18-7CBA2B4929F7}"/>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704BF0ED-9E99-363F-C319-90444F339F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A5F4DA9D-3116-000E-0A7B-D7B93F32481B}"/>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
        <p:nvSpPr>
          <p:cNvPr id="10" name="Table Placeholder 9">
            <a:extLst>
              <a:ext uri="{FF2B5EF4-FFF2-40B4-BE49-F238E27FC236}">
                <a16:creationId xmlns:a16="http://schemas.microsoft.com/office/drawing/2014/main" id="{98CFB27C-609E-49B0-CA37-A6CCB5E9DC5C}"/>
              </a:ext>
            </a:extLst>
          </p:cNvPr>
          <p:cNvSpPr>
            <a:spLocks noGrp="1"/>
          </p:cNvSpPr>
          <p:nvPr>
            <p:ph type="tbl" sz="quarter" idx="11" hasCustomPrompt="1"/>
          </p:nvPr>
        </p:nvSpPr>
        <p:spPr>
          <a:xfrm>
            <a:off x="4833938" y="1997075"/>
            <a:ext cx="6781268" cy="4232218"/>
          </a:xfrm>
        </p:spPr>
        <p:txBody>
          <a:bodyPr/>
          <a:lstStyle>
            <a:lvl1pPr>
              <a:defRPr/>
            </a:lvl1pPr>
          </a:lstStyle>
          <a:p>
            <a:r>
              <a:rPr lang="en-US" dirty="0"/>
              <a:t>Click to add table</a:t>
            </a:r>
          </a:p>
        </p:txBody>
      </p:sp>
    </p:spTree>
    <p:extLst>
      <p:ext uri="{BB962C8B-B14F-4D97-AF65-F5344CB8AC3E}">
        <p14:creationId xmlns:p14="http://schemas.microsoft.com/office/powerpoint/2010/main" val="38267402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120C2CE9-09D7-C315-9A26-E750905F8DE9}"/>
              </a:ext>
            </a:extLst>
          </p:cNvPr>
          <p:cNvSpPr>
            <a:spLocks noGrp="1"/>
          </p:cNvSpPr>
          <p:nvPr>
            <p:ph type="title" hasCustomPrompt="1"/>
          </p:nvPr>
        </p:nvSpPr>
        <p:spPr>
          <a:xfrm>
            <a:off x="3157636" y="400049"/>
            <a:ext cx="8467760" cy="1185045"/>
          </a:xfrm>
        </p:spPr>
        <p:txBody>
          <a:bodyPr lIns="0">
            <a:normAutofit/>
          </a:bodyPr>
          <a:lstStyle>
            <a:lvl1pPr>
              <a:defRPr sz="3600"/>
            </a:lvl1pPr>
          </a:lstStyle>
          <a:p>
            <a:r>
              <a:rPr lang="en-US" dirty="0"/>
              <a:t>Click to add title</a:t>
            </a:r>
          </a:p>
        </p:txBody>
      </p:sp>
      <p:sp>
        <p:nvSpPr>
          <p:cNvPr id="8" name="Content Placeholder 2">
            <a:extLst>
              <a:ext uri="{FF2B5EF4-FFF2-40B4-BE49-F238E27FC236}">
                <a16:creationId xmlns:a16="http://schemas.microsoft.com/office/drawing/2014/main" id="{BB5F0A77-8ECB-36B0-0483-E734AB12FD75}"/>
              </a:ext>
            </a:extLst>
          </p:cNvPr>
          <p:cNvSpPr>
            <a:spLocks noGrp="1"/>
          </p:cNvSpPr>
          <p:nvPr>
            <p:ph idx="11" hasCustomPrompt="1"/>
          </p:nvPr>
        </p:nvSpPr>
        <p:spPr>
          <a:xfrm>
            <a:off x="3157636" y="1997132"/>
            <a:ext cx="5597686" cy="4356056"/>
          </a:xfrm>
        </p:spPr>
        <p:txBody>
          <a:bodyPr lIns="0">
            <a:normAutofit/>
          </a:bodyPr>
          <a:lstStyle>
            <a:lvl1pPr marL="0" indent="0">
              <a:lnSpc>
                <a:spcPct val="130000"/>
              </a:lnSpc>
              <a:buNone/>
              <a:defRPr sz="1800"/>
            </a:lvl1pPr>
            <a:lvl2pPr marL="645750" indent="-285750">
              <a:lnSpc>
                <a:spcPct val="130000"/>
              </a:lnSpc>
              <a:buFont typeface="Arial" panose="020B0604020202020204" pitchFamily="34" charset="0"/>
              <a:buChar char="•"/>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48" name="Content Placeholder 2">
            <a:extLst>
              <a:ext uri="{FF2B5EF4-FFF2-40B4-BE49-F238E27FC236}">
                <a16:creationId xmlns:a16="http://schemas.microsoft.com/office/drawing/2014/main" id="{CB4063C8-82E1-0B52-0D41-B642726AD1E6}"/>
              </a:ext>
            </a:extLst>
          </p:cNvPr>
          <p:cNvSpPr>
            <a:spLocks noGrp="1"/>
          </p:cNvSpPr>
          <p:nvPr>
            <p:ph sz="half" idx="10" hasCustomPrompt="1"/>
          </p:nvPr>
        </p:nvSpPr>
        <p:spPr>
          <a:xfrm>
            <a:off x="8945821" y="1997134"/>
            <a:ext cx="2679575" cy="4356054"/>
          </a:xfrm>
        </p:spPr>
        <p:txBody>
          <a:bodyPr>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grpSp>
        <p:nvGrpSpPr>
          <p:cNvPr id="93" name="Group 92">
            <a:extLst>
              <a:ext uri="{FF2B5EF4-FFF2-40B4-BE49-F238E27FC236}">
                <a16:creationId xmlns:a16="http://schemas.microsoft.com/office/drawing/2014/main" id="{0374DF95-81A4-1CFF-D87E-1DBCA565C792}"/>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4" name="Group 93">
              <a:extLst>
                <a:ext uri="{FF2B5EF4-FFF2-40B4-BE49-F238E27FC236}">
                  <a16:creationId xmlns:a16="http://schemas.microsoft.com/office/drawing/2014/main" id="{C15172FB-4F23-B7CE-4A45-A96A16F64C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00" name="Group 99">
                <a:extLst>
                  <a:ext uri="{FF2B5EF4-FFF2-40B4-BE49-F238E27FC236}">
                    <a16:creationId xmlns:a16="http://schemas.microsoft.com/office/drawing/2014/main" id="{78A1988F-4EE5-01C8-E1E2-EE21A6AF80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4" name="Straight Connector 103">
                  <a:extLst>
                    <a:ext uri="{FF2B5EF4-FFF2-40B4-BE49-F238E27FC236}">
                      <a16:creationId xmlns:a16="http://schemas.microsoft.com/office/drawing/2014/main" id="{59707535-B3AB-7212-B069-A366ABAFE26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14A54E3-A9EA-3476-B996-946D455F356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6" name="Rectangle 30">
                  <a:extLst>
                    <a:ext uri="{FF2B5EF4-FFF2-40B4-BE49-F238E27FC236}">
                      <a16:creationId xmlns:a16="http://schemas.microsoft.com/office/drawing/2014/main" id="{8096AB25-3A2B-B9B7-A68E-1974E3ED8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30">
                  <a:extLst>
                    <a:ext uri="{FF2B5EF4-FFF2-40B4-BE49-F238E27FC236}">
                      <a16:creationId xmlns:a16="http://schemas.microsoft.com/office/drawing/2014/main" id="{2085403A-97EF-4203-C58B-E41070E516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a:extLst>
                  <a:ext uri="{FF2B5EF4-FFF2-40B4-BE49-F238E27FC236}">
                    <a16:creationId xmlns:a16="http://schemas.microsoft.com/office/drawing/2014/main" id="{B2F8BD77-64E1-4FBD-81A4-E43A307C93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2" name="Freeform: Shape 101">
                  <a:extLst>
                    <a:ext uri="{FF2B5EF4-FFF2-40B4-BE49-F238E27FC236}">
                      <a16:creationId xmlns:a16="http://schemas.microsoft.com/office/drawing/2014/main" id="{323A0F3A-5730-3AFC-409F-6A67460C5A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3" name="Freeform: Shape 102">
                  <a:extLst>
                    <a:ext uri="{FF2B5EF4-FFF2-40B4-BE49-F238E27FC236}">
                      <a16:creationId xmlns:a16="http://schemas.microsoft.com/office/drawing/2014/main" id="{70681FEE-64CB-7074-366C-42CED6371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5" name="Group 94">
              <a:extLst>
                <a:ext uri="{FF2B5EF4-FFF2-40B4-BE49-F238E27FC236}">
                  <a16:creationId xmlns:a16="http://schemas.microsoft.com/office/drawing/2014/main" id="{08813273-0B3B-17D4-89E5-22B5D640785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96" name="Group 95">
                <a:extLst>
                  <a:ext uri="{FF2B5EF4-FFF2-40B4-BE49-F238E27FC236}">
                    <a16:creationId xmlns:a16="http://schemas.microsoft.com/office/drawing/2014/main" id="{8DEE50A8-DEB8-82E4-6939-22346B41BF8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8" name="Freeform 68">
                  <a:extLst>
                    <a:ext uri="{FF2B5EF4-FFF2-40B4-BE49-F238E27FC236}">
                      <a16:creationId xmlns:a16="http://schemas.microsoft.com/office/drawing/2014/main" id="{7C268328-6EF0-F968-28D1-9F0E5B0177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9" name="Freeform 69">
                  <a:extLst>
                    <a:ext uri="{FF2B5EF4-FFF2-40B4-BE49-F238E27FC236}">
                      <a16:creationId xmlns:a16="http://schemas.microsoft.com/office/drawing/2014/main" id="{37BFDF79-1029-8C4B-621E-4A6C9DFB6D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Line 70">
                <a:extLst>
                  <a:ext uri="{FF2B5EF4-FFF2-40B4-BE49-F238E27FC236}">
                    <a16:creationId xmlns:a16="http://schemas.microsoft.com/office/drawing/2014/main" id="{20958208-D7CF-3479-7930-E3FB39DAA4D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08" name="Group 107">
            <a:extLst>
              <a:ext uri="{FF2B5EF4-FFF2-40B4-BE49-F238E27FC236}">
                <a16:creationId xmlns:a16="http://schemas.microsoft.com/office/drawing/2014/main" id="{A5445BB5-50E8-C707-7C74-32796AC9867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109" name="Group 108">
              <a:extLst>
                <a:ext uri="{FF2B5EF4-FFF2-40B4-BE49-F238E27FC236}">
                  <a16:creationId xmlns:a16="http://schemas.microsoft.com/office/drawing/2014/main" id="{60348311-F256-5764-CF61-E4D36CE7B8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5" name="Group 114">
                <a:extLst>
                  <a:ext uri="{FF2B5EF4-FFF2-40B4-BE49-F238E27FC236}">
                    <a16:creationId xmlns:a16="http://schemas.microsoft.com/office/drawing/2014/main" id="{965C0C66-56A0-6241-4611-3A2493CC25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19" name="Straight Connector 118">
                  <a:extLst>
                    <a:ext uri="{FF2B5EF4-FFF2-40B4-BE49-F238E27FC236}">
                      <a16:creationId xmlns:a16="http://schemas.microsoft.com/office/drawing/2014/main" id="{EACD9C93-31AC-1752-5BBC-966E9B2DBF9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D9C47F5-E53F-7F26-B78D-C86305CF012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1" name="Rectangle 30">
                  <a:extLst>
                    <a:ext uri="{FF2B5EF4-FFF2-40B4-BE49-F238E27FC236}">
                      <a16:creationId xmlns:a16="http://schemas.microsoft.com/office/drawing/2014/main" id="{83DE65FD-926B-50A2-C5CD-C1ED2C6BFDB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30">
                  <a:extLst>
                    <a:ext uri="{FF2B5EF4-FFF2-40B4-BE49-F238E27FC236}">
                      <a16:creationId xmlns:a16="http://schemas.microsoft.com/office/drawing/2014/main" id="{B2D4F39F-E241-2969-4965-6940516FC5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6" name="Group 115">
                <a:extLst>
                  <a:ext uri="{FF2B5EF4-FFF2-40B4-BE49-F238E27FC236}">
                    <a16:creationId xmlns:a16="http://schemas.microsoft.com/office/drawing/2014/main" id="{38E667E2-23D6-06EC-B435-059EACC0489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7" name="Freeform: Shape 116">
                  <a:extLst>
                    <a:ext uri="{FF2B5EF4-FFF2-40B4-BE49-F238E27FC236}">
                      <a16:creationId xmlns:a16="http://schemas.microsoft.com/office/drawing/2014/main" id="{76B00091-7194-5945-8734-F08C954FA7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8" name="Freeform: Shape 117">
                  <a:extLst>
                    <a:ext uri="{FF2B5EF4-FFF2-40B4-BE49-F238E27FC236}">
                      <a16:creationId xmlns:a16="http://schemas.microsoft.com/office/drawing/2014/main" id="{BBC29BA4-16A3-1452-4146-20264C0146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0" name="Group 109">
              <a:extLst>
                <a:ext uri="{FF2B5EF4-FFF2-40B4-BE49-F238E27FC236}">
                  <a16:creationId xmlns:a16="http://schemas.microsoft.com/office/drawing/2014/main" id="{6DEF5151-E1C8-79DA-AA94-F406CE561B0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1" name="Group 110">
                <a:extLst>
                  <a:ext uri="{FF2B5EF4-FFF2-40B4-BE49-F238E27FC236}">
                    <a16:creationId xmlns:a16="http://schemas.microsoft.com/office/drawing/2014/main" id="{A63FFA48-1F7E-5963-4AAD-A6E2C1D4B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3" name="Freeform 68">
                  <a:extLst>
                    <a:ext uri="{FF2B5EF4-FFF2-40B4-BE49-F238E27FC236}">
                      <a16:creationId xmlns:a16="http://schemas.microsoft.com/office/drawing/2014/main" id="{9B0AC0F7-48CE-DBC4-877B-C36BD9A0E2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9">
                  <a:extLst>
                    <a:ext uri="{FF2B5EF4-FFF2-40B4-BE49-F238E27FC236}">
                      <a16:creationId xmlns:a16="http://schemas.microsoft.com/office/drawing/2014/main" id="{9CE55AA7-08FE-768A-DFEA-13EE468895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2" name="Line 70">
                <a:extLst>
                  <a:ext uri="{FF2B5EF4-FFF2-40B4-BE49-F238E27FC236}">
                    <a16:creationId xmlns:a16="http://schemas.microsoft.com/office/drawing/2014/main" id="{EE9CD552-7569-2A39-A082-9790C85B6AA4}"/>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2" name="Straight Connector 1">
            <a:extLst>
              <a:ext uri="{FF2B5EF4-FFF2-40B4-BE49-F238E27FC236}">
                <a16:creationId xmlns:a16="http://schemas.microsoft.com/office/drawing/2014/main" id="{6F9AEDFC-F371-37C8-E0DA-7AAFA49CB82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157636"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0FD4A2EC-3D37-5ED6-3C9F-0CE19E6E5BD2}"/>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4" name="Footer Placeholder 6">
            <a:extLst>
              <a:ext uri="{FF2B5EF4-FFF2-40B4-BE49-F238E27FC236}">
                <a16:creationId xmlns:a16="http://schemas.microsoft.com/office/drawing/2014/main" id="{F4A13167-ABFC-A428-5DDD-7F6BAA8E9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FCEF8E96-D06F-D077-7044-401B18EE50E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486418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sp>
        <p:nvSpPr>
          <p:cNvPr id="10" name="Title 10">
            <a:extLst>
              <a:ext uri="{FF2B5EF4-FFF2-40B4-BE49-F238E27FC236}">
                <a16:creationId xmlns:a16="http://schemas.microsoft.com/office/drawing/2014/main" id="{15290885-2BB2-6DEC-1F8F-AA5FF9F3F3B0}"/>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C06F9AAF-6332-F1FC-4AAC-EF9A6B867C25}"/>
              </a:ext>
            </a:extLst>
          </p:cNvPr>
          <p:cNvSpPr>
            <a:spLocks noGrp="1"/>
          </p:cNvSpPr>
          <p:nvPr>
            <p:ph type="tbl" sz="quarter" idx="10" hasCustomPrompt="1"/>
          </p:nvPr>
        </p:nvSpPr>
        <p:spPr>
          <a:xfrm>
            <a:off x="568324" y="2082801"/>
            <a:ext cx="11055511" cy="3856094"/>
          </a:xfrm>
        </p:spPr>
        <p:txBody>
          <a:bodyPr/>
          <a:lstStyle>
            <a:lvl1pPr>
              <a:defRPr/>
            </a:lvl1pPr>
          </a:lstStyle>
          <a:p>
            <a:r>
              <a:rPr lang="en-US" dirty="0"/>
              <a:t>Click to add table</a:t>
            </a:r>
          </a:p>
        </p:txBody>
      </p:sp>
      <p:cxnSp>
        <p:nvCxnSpPr>
          <p:cNvPr id="2" name="Straight Connector 1">
            <a:extLst>
              <a:ext uri="{FF2B5EF4-FFF2-40B4-BE49-F238E27FC236}">
                <a16:creationId xmlns:a16="http://schemas.microsoft.com/office/drawing/2014/main" id="{09F8C9F9-EE8B-8F0D-2DF6-5E4D272BD01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5A24BD84-5B1C-458E-6F04-4D0EB689EFAC}"/>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5" name="Footer Placeholder 6">
            <a:extLst>
              <a:ext uri="{FF2B5EF4-FFF2-40B4-BE49-F238E27FC236}">
                <a16:creationId xmlns:a16="http://schemas.microsoft.com/office/drawing/2014/main" id="{379A34A7-6D50-3F63-9153-F866AF62D8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D424B4E-13D0-A782-7ECD-A34870A98410}"/>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990280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8/30/2024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672" r:id="rId24"/>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2CCE7-6682-492B-8F6B-4D0B23E93EBC}"/>
              </a:ext>
            </a:extLst>
          </p:cNvPr>
          <p:cNvSpPr>
            <a:spLocks noGrp="1"/>
          </p:cNvSpPr>
          <p:nvPr>
            <p:ph type="ctrTitle"/>
          </p:nvPr>
        </p:nvSpPr>
        <p:spPr>
          <a:xfrm>
            <a:off x="145774" y="368096"/>
            <a:ext cx="12192000" cy="2085696"/>
          </a:xfrm>
        </p:spPr>
        <p:txBody>
          <a:bodyPr>
            <a:normAutofit/>
          </a:bodyPr>
          <a:lstStyle/>
          <a:p>
            <a:r>
              <a:rPr lang="en-US" sz="3600" b="1" dirty="0">
                <a:latin typeface="Times New Roman" panose="02020603050405020304" pitchFamily="18" charset="0"/>
                <a:cs typeface="Times New Roman" panose="02020603050405020304" pitchFamily="18" charset="0"/>
              </a:rPr>
              <a:t>RECENT ADVANCES IN MICROBIAL ENGINEERING APPROACHES FOR WASTEWATER TREATMENT: A REVIEW</a:t>
            </a:r>
          </a:p>
        </p:txBody>
      </p:sp>
      <p:sp>
        <p:nvSpPr>
          <p:cNvPr id="3" name="Subtitle 2">
            <a:extLst>
              <a:ext uri="{FF2B5EF4-FFF2-40B4-BE49-F238E27FC236}">
                <a16:creationId xmlns:a16="http://schemas.microsoft.com/office/drawing/2014/main" id="{3486E12C-84C6-49B3-893D-9A196770D8DB}"/>
              </a:ext>
            </a:extLst>
          </p:cNvPr>
          <p:cNvSpPr>
            <a:spLocks noGrp="1"/>
          </p:cNvSpPr>
          <p:nvPr>
            <p:ph type="subTitle" idx="1"/>
          </p:nvPr>
        </p:nvSpPr>
        <p:spPr>
          <a:xfrm>
            <a:off x="3216000" y="4649583"/>
            <a:ext cx="5760000" cy="1832730"/>
          </a:xfrm>
        </p:spPr>
        <p:txBody>
          <a:bodyPr>
            <a:normAutofit/>
          </a:bodyPr>
          <a:lstStyle/>
          <a:p>
            <a:r>
              <a:rPr lang="en-US" sz="3200" b="1" dirty="0" err="1">
                <a:latin typeface="Times New Roman" panose="02020603050405020304" pitchFamily="18" charset="0"/>
                <a:cs typeface="Times New Roman" panose="02020603050405020304" pitchFamily="18" charset="0"/>
              </a:rPr>
              <a:t>Urama</a:t>
            </a:r>
            <a:r>
              <a:rPr lang="en-US" sz="3200" b="1" dirty="0">
                <a:latin typeface="Times New Roman" panose="02020603050405020304" pitchFamily="18" charset="0"/>
                <a:cs typeface="Times New Roman" panose="02020603050405020304" pitchFamily="18" charset="0"/>
              </a:rPr>
              <a:t> Vivian </a:t>
            </a:r>
            <a:r>
              <a:rPr lang="en-US" sz="3200" b="1" dirty="0" err="1">
                <a:latin typeface="Times New Roman" panose="02020603050405020304" pitchFamily="18" charset="0"/>
                <a:cs typeface="Times New Roman" panose="02020603050405020304" pitchFamily="18" charset="0"/>
              </a:rPr>
              <a:t>Chikwado</a:t>
            </a:r>
            <a:endParaRPr lang="en-US" sz="3200" b="1" dirty="0">
              <a:latin typeface="Times New Roman" panose="02020603050405020304" pitchFamily="18" charset="0"/>
              <a:cs typeface="Times New Roman" panose="02020603050405020304" pitchFamily="18" charset="0"/>
            </a:endParaRPr>
          </a:p>
          <a:p>
            <a:r>
              <a:rPr lang="en-US" sz="3200" b="1" dirty="0">
                <a:latin typeface="Times New Roman" panose="02020603050405020304" pitchFamily="18" charset="0"/>
                <a:cs typeface="Times New Roman" panose="02020603050405020304" pitchFamily="18" charset="0"/>
              </a:rPr>
              <a:t>August, 2024</a:t>
            </a:r>
          </a:p>
        </p:txBody>
      </p:sp>
    </p:spTree>
    <p:extLst>
      <p:ext uri="{BB962C8B-B14F-4D97-AF65-F5344CB8AC3E}">
        <p14:creationId xmlns:p14="http://schemas.microsoft.com/office/powerpoint/2010/main" val="1187450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p:txBody>
          <a:bodyPr wrap="square" anchor="b">
            <a:normAutofit/>
          </a:bodyPr>
          <a:lstStyle/>
          <a:p>
            <a:r>
              <a:rPr lang="en-US" dirty="0"/>
              <a:t>Speaking impact </a:t>
            </a:r>
          </a:p>
        </p:txBody>
      </p:sp>
      <p:pic>
        <p:nvPicPr>
          <p:cNvPr id="10" name="Picture Placeholder 9" descr="Close-up of a snow covered road">
            <a:extLst>
              <a:ext uri="{FF2B5EF4-FFF2-40B4-BE49-F238E27FC236}">
                <a16:creationId xmlns:a16="http://schemas.microsoft.com/office/drawing/2014/main" id="{1A068317-699A-4C96-BD22-58E7B50ADDE8}"/>
              </a:ext>
            </a:extLst>
          </p:cNvPr>
          <p:cNvPicPr>
            <a:picLocks noGrp="1" noChangeAspect="1"/>
          </p:cNvPicPr>
          <p:nvPr>
            <p:ph type="pic" sz="quarter" idx="14"/>
          </p:nvPr>
        </p:nvPicPr>
        <p:blipFill>
          <a:blip r:embed="rId3"/>
          <a:srcRect l="33364" r="33364"/>
          <a:stretch/>
        </p:blipFill>
        <p:spPr/>
      </p:pic>
      <p:sp>
        <p:nvSpPr>
          <p:cNvPr id="3" name="Content Placeholder 2">
            <a:extLst>
              <a:ext uri="{FF2B5EF4-FFF2-40B4-BE49-F238E27FC236}">
                <a16:creationId xmlns:a16="http://schemas.microsoft.com/office/drawing/2014/main" id="{7B943E7C-A74D-4CB3-844B-51917C88C95F}"/>
              </a:ext>
            </a:extLst>
          </p:cNvPr>
          <p:cNvSpPr>
            <a:spLocks noGrp="1"/>
          </p:cNvSpPr>
          <p:nvPr>
            <p:ph idx="10"/>
          </p:nvPr>
        </p:nvSpPr>
        <p:spPr>
          <a:ln>
            <a:noFill/>
          </a:ln>
        </p:spPr>
        <p:txBody>
          <a:bodyPr>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a:t>Dynamic delivery</a:t>
            </a:r>
            <a:endParaRPr lang="en-US" dirty="0"/>
          </a:p>
        </p:txBody>
      </p:sp>
      <p:sp>
        <p:nvSpPr>
          <p:cNvPr id="18" name="Content Placeholder 17">
            <a:extLst>
              <a:ext uri="{FF2B5EF4-FFF2-40B4-BE49-F238E27FC236}">
                <a16:creationId xmlns:a16="http://schemas.microsoft.com/office/drawing/2014/main" id="{23780F96-A835-781A-F44F-1A735EFD59C0}"/>
              </a:ext>
            </a:extLst>
          </p:cNvPr>
          <p:cNvSpPr>
            <a:spLocks noGrp="1"/>
          </p:cNvSpPr>
          <p:nvPr>
            <p:ph idx="10"/>
          </p:nvPr>
        </p:nvSpPr>
        <p:spPr/>
        <p:txBody>
          <a:bodyPr/>
          <a:lstStyle/>
          <a:p>
            <a:r>
              <a:rPr lang="en-US"/>
              <a:t>Learn to infuse energy into your delivery to leave a lasting impression</a:t>
            </a:r>
          </a:p>
          <a:p>
            <a:r>
              <a:rPr lang="en-US"/>
              <a:t>One of the goals of effective communication is to motivate your audience</a:t>
            </a:r>
            <a:endParaRPr lang="en-US" dirty="0"/>
          </a:p>
        </p:txBody>
      </p:sp>
      <p:graphicFrame>
        <p:nvGraphicFramePr>
          <p:cNvPr id="15" name="Content Placeholder 18">
            <a:extLst>
              <a:ext uri="{FF2B5EF4-FFF2-40B4-BE49-F238E27FC236}">
                <a16:creationId xmlns:a16="http://schemas.microsoft.com/office/drawing/2014/main" id="{74BD87A9-1BDA-A162-93E6-ABF9D3330593}"/>
              </a:ext>
            </a:extLst>
          </p:cNvPr>
          <p:cNvGraphicFramePr>
            <a:graphicFrameLocks noGrp="1"/>
          </p:cNvGraphicFramePr>
          <p:nvPr>
            <p:ph type="tbl" sz="quarter" idx="11"/>
            <p:extLst>
              <p:ext uri="{D42A27DB-BD31-4B8C-83A1-F6EECF244321}">
                <p14:modId xmlns:p14="http://schemas.microsoft.com/office/powerpoint/2010/main" val="1814721441"/>
              </p:ext>
            </p:extLst>
          </p:nvPr>
        </p:nvGraphicFramePr>
        <p:xfrm>
          <a:off x="4833938" y="1997075"/>
          <a:ext cx="6275389" cy="3657600"/>
        </p:xfrm>
        <a:graphic>
          <a:graphicData uri="http://schemas.openxmlformats.org/drawingml/2006/table">
            <a:tbl>
              <a:tblPr firstRow="1" bandRow="1">
                <a:tableStyleId>{0505E3EF-67EA-436B-97B2-0124C06EBD24}</a:tableStyleId>
              </a:tblPr>
              <a:tblGrid>
                <a:gridCol w="1644650">
                  <a:extLst>
                    <a:ext uri="{9D8B030D-6E8A-4147-A177-3AD203B41FA5}">
                      <a16:colId xmlns:a16="http://schemas.microsoft.com/office/drawing/2014/main" val="1953879122"/>
                    </a:ext>
                  </a:extLst>
                </a:gridCol>
                <a:gridCol w="2146230">
                  <a:extLst>
                    <a:ext uri="{9D8B030D-6E8A-4147-A177-3AD203B41FA5}">
                      <a16:colId xmlns:a16="http://schemas.microsoft.com/office/drawing/2014/main" val="4255660074"/>
                    </a:ext>
                  </a:extLst>
                </a:gridCol>
                <a:gridCol w="1210196">
                  <a:extLst>
                    <a:ext uri="{9D8B030D-6E8A-4147-A177-3AD203B41FA5}">
                      <a16:colId xmlns:a16="http://schemas.microsoft.com/office/drawing/2014/main" val="1104385112"/>
                    </a:ext>
                  </a:extLst>
                </a:gridCol>
                <a:gridCol w="1274313">
                  <a:extLst>
                    <a:ext uri="{9D8B030D-6E8A-4147-A177-3AD203B41FA5}">
                      <a16:colId xmlns:a16="http://schemas.microsoft.com/office/drawing/2014/main" val="1754314948"/>
                    </a:ext>
                  </a:extLst>
                </a:gridCol>
              </a:tblGrid>
              <a:tr h="555104">
                <a:tc>
                  <a:txBody>
                    <a:bodyPr/>
                    <a:lstStyle/>
                    <a:p>
                      <a:pPr algn="ctr"/>
                      <a:r>
                        <a:rPr lang="en-US" sz="1800" b="1" dirty="0">
                          <a:solidFill>
                            <a:sysClr val="windowText" lastClr="000000"/>
                          </a:solidFill>
                        </a:rPr>
                        <a:t>Metric</a:t>
                      </a:r>
                    </a:p>
                  </a:txBody>
                  <a:tcPr anchor="ctr"/>
                </a:tc>
                <a:tc>
                  <a:txBody>
                    <a:bodyPr/>
                    <a:lstStyle/>
                    <a:p>
                      <a:pPr algn="ctr"/>
                      <a:r>
                        <a:rPr lang="en-US" sz="1800" b="1" dirty="0">
                          <a:solidFill>
                            <a:sysClr val="windowText" lastClr="000000"/>
                          </a:solidFill>
                        </a:rPr>
                        <a:t>Measurement</a:t>
                      </a:r>
                    </a:p>
                  </a:txBody>
                  <a:tcPr anchor="ctr"/>
                </a:tc>
                <a:tc>
                  <a:txBody>
                    <a:bodyPr/>
                    <a:lstStyle/>
                    <a:p>
                      <a:pPr algn="ctr"/>
                      <a:r>
                        <a:rPr lang="en-US" sz="1800" b="1" dirty="0">
                          <a:solidFill>
                            <a:sysClr val="windowText" lastClr="000000"/>
                          </a:solidFill>
                        </a:rPr>
                        <a:t>Target</a:t>
                      </a:r>
                    </a:p>
                  </a:txBody>
                  <a:tcPr anchor="ctr"/>
                </a:tc>
                <a:tc>
                  <a:txBody>
                    <a:bodyPr/>
                    <a:lstStyle/>
                    <a:p>
                      <a:pPr algn="ctr"/>
                      <a:r>
                        <a:rPr lang="en-US" sz="1800" b="1" dirty="0">
                          <a:solidFill>
                            <a:sysClr val="windowText" lastClr="000000"/>
                          </a:solidFill>
                        </a:rPr>
                        <a:t>Actual</a:t>
                      </a:r>
                    </a:p>
                  </a:txBody>
                  <a:tcPr anchor="ctr"/>
                </a:tc>
                <a:extLst>
                  <a:ext uri="{0D108BD9-81ED-4DB2-BD59-A6C34878D82A}">
                    <a16:rowId xmlns:a16="http://schemas.microsoft.com/office/drawing/2014/main" val="217027855"/>
                  </a:ext>
                </a:extLst>
              </a:tr>
              <a:tr h="775624">
                <a:tc>
                  <a:txBody>
                    <a:bodyPr/>
                    <a:lstStyle/>
                    <a:p>
                      <a:pPr algn="ctr"/>
                      <a:r>
                        <a:rPr lang="en-US" sz="1800" dirty="0"/>
                        <a:t>Audience attendance</a:t>
                      </a:r>
                    </a:p>
                  </a:txBody>
                  <a:tcPr anchor="ctr"/>
                </a:tc>
                <a:tc>
                  <a:txBody>
                    <a:bodyPr/>
                    <a:lstStyle/>
                    <a:p>
                      <a:pPr algn="ctr"/>
                      <a:r>
                        <a:rPr lang="en-US" sz="1800" dirty="0"/>
                        <a:t># of attendees</a:t>
                      </a:r>
                    </a:p>
                  </a:txBody>
                  <a:tcPr anchor="ctr"/>
                </a:tc>
                <a:tc>
                  <a:txBody>
                    <a:bodyPr/>
                    <a:lstStyle/>
                    <a:p>
                      <a:pPr algn="ctr"/>
                      <a:r>
                        <a:rPr lang="en-US" sz="1800" dirty="0"/>
                        <a:t>150</a:t>
                      </a:r>
                    </a:p>
                  </a:txBody>
                  <a:tcPr anchor="ctr"/>
                </a:tc>
                <a:tc>
                  <a:txBody>
                    <a:bodyPr/>
                    <a:lstStyle/>
                    <a:p>
                      <a:pPr algn="ctr"/>
                      <a:r>
                        <a:rPr lang="en-US" sz="1800" dirty="0"/>
                        <a:t>120</a:t>
                      </a:r>
                    </a:p>
                  </a:txBody>
                  <a:tcPr anchor="ctr"/>
                </a:tc>
                <a:extLst>
                  <a:ext uri="{0D108BD9-81ED-4DB2-BD59-A6C34878D82A}">
                    <a16:rowId xmlns:a16="http://schemas.microsoft.com/office/drawing/2014/main" val="3504089530"/>
                  </a:ext>
                </a:extLst>
              </a:tr>
              <a:tr h="775624">
                <a:tc>
                  <a:txBody>
                    <a:bodyPr/>
                    <a:lstStyle/>
                    <a:p>
                      <a:pPr algn="ctr"/>
                      <a:r>
                        <a:rPr lang="en-US" sz="1800" dirty="0"/>
                        <a:t>Engagement duration</a:t>
                      </a:r>
                    </a:p>
                  </a:txBody>
                  <a:tcPr anchor="ctr"/>
                </a:tc>
                <a:tc>
                  <a:txBody>
                    <a:bodyPr/>
                    <a:lstStyle/>
                    <a:p>
                      <a:pPr algn="ctr"/>
                      <a:r>
                        <a:rPr lang="en-US" sz="1800" dirty="0"/>
                        <a:t>Minutes</a:t>
                      </a:r>
                    </a:p>
                  </a:txBody>
                  <a:tcPr anchor="ctr"/>
                </a:tc>
                <a:tc>
                  <a:txBody>
                    <a:bodyPr/>
                    <a:lstStyle/>
                    <a:p>
                      <a:pPr algn="ctr"/>
                      <a:r>
                        <a:rPr lang="en-US" sz="1800" dirty="0"/>
                        <a:t>60</a:t>
                      </a:r>
                    </a:p>
                  </a:txBody>
                  <a:tcPr anchor="ctr"/>
                </a:tc>
                <a:tc>
                  <a:txBody>
                    <a:bodyPr/>
                    <a:lstStyle/>
                    <a:p>
                      <a:pPr algn="ctr"/>
                      <a:r>
                        <a:rPr lang="en-US" sz="1800" dirty="0"/>
                        <a:t>75</a:t>
                      </a:r>
                    </a:p>
                  </a:txBody>
                  <a:tcPr anchor="ctr"/>
                </a:tc>
                <a:extLst>
                  <a:ext uri="{0D108BD9-81ED-4DB2-BD59-A6C34878D82A}">
                    <a16:rowId xmlns:a16="http://schemas.microsoft.com/office/drawing/2014/main" val="2230475111"/>
                  </a:ext>
                </a:extLst>
              </a:tr>
              <a:tr h="775624">
                <a:tc>
                  <a:txBody>
                    <a:bodyPr/>
                    <a:lstStyle/>
                    <a:p>
                      <a:pPr algn="ctr"/>
                      <a:r>
                        <a:rPr lang="en-US" sz="1800" dirty="0"/>
                        <a:t>Q&amp;A interaction</a:t>
                      </a:r>
                    </a:p>
                  </a:txBody>
                  <a:tcPr anchor="ctr"/>
                </a:tc>
                <a:tc>
                  <a:txBody>
                    <a:bodyPr/>
                    <a:lstStyle/>
                    <a:p>
                      <a:pPr algn="ctr"/>
                      <a:r>
                        <a:rPr lang="en-US" sz="1800" dirty="0"/>
                        <a:t># of questions</a:t>
                      </a:r>
                    </a:p>
                  </a:txBody>
                  <a:tcPr anchor="ctr"/>
                </a:tc>
                <a:tc>
                  <a:txBody>
                    <a:bodyPr/>
                    <a:lstStyle/>
                    <a:p>
                      <a:pPr algn="ctr"/>
                      <a:r>
                        <a:rPr lang="en-US" sz="1800" dirty="0"/>
                        <a:t>10</a:t>
                      </a:r>
                    </a:p>
                  </a:txBody>
                  <a:tcPr anchor="ctr"/>
                </a:tc>
                <a:tc>
                  <a:txBody>
                    <a:bodyPr/>
                    <a:lstStyle/>
                    <a:p>
                      <a:pPr algn="ctr"/>
                      <a:r>
                        <a:rPr lang="en-US" sz="1800" dirty="0"/>
                        <a:t>15</a:t>
                      </a:r>
                    </a:p>
                  </a:txBody>
                  <a:tcPr anchor="ctr"/>
                </a:tc>
                <a:extLst>
                  <a:ext uri="{0D108BD9-81ED-4DB2-BD59-A6C34878D82A}">
                    <a16:rowId xmlns:a16="http://schemas.microsoft.com/office/drawing/2014/main" val="268051783"/>
                  </a:ext>
                </a:extLst>
              </a:tr>
              <a:tr h="775624">
                <a:tc>
                  <a:txBody>
                    <a:bodyPr/>
                    <a:lstStyle/>
                    <a:p>
                      <a:pPr algn="ctr"/>
                      <a:r>
                        <a:rPr lang="en-US" sz="1800" dirty="0"/>
                        <a:t>Positive feedback</a:t>
                      </a:r>
                    </a:p>
                  </a:txBody>
                  <a:tcPr anchor="ctr"/>
                </a:tc>
                <a:tc>
                  <a:txBody>
                    <a:bodyPr/>
                    <a:lstStyle/>
                    <a:p>
                      <a:pPr algn="ctr"/>
                      <a:r>
                        <a:rPr lang="en-US" sz="1800" dirty="0"/>
                        <a:t>Percentage (%)</a:t>
                      </a:r>
                    </a:p>
                  </a:txBody>
                  <a:tcPr anchor="ctr"/>
                </a:tc>
                <a:tc>
                  <a:txBody>
                    <a:bodyPr/>
                    <a:lstStyle/>
                    <a:p>
                      <a:pPr algn="ctr"/>
                      <a:r>
                        <a:rPr lang="en-US" sz="1800" dirty="0"/>
                        <a:t>90</a:t>
                      </a:r>
                    </a:p>
                  </a:txBody>
                  <a:tcPr anchor="ctr"/>
                </a:tc>
                <a:tc>
                  <a:txBody>
                    <a:bodyPr/>
                    <a:lstStyle/>
                    <a:p>
                      <a:pPr algn="ctr"/>
                      <a:r>
                        <a:rPr lang="en-US" sz="1800" dirty="0"/>
                        <a:t>95</a:t>
                      </a:r>
                    </a:p>
                  </a:txBody>
                  <a:tcPr anchor="ctr"/>
                </a:tc>
                <a:extLst>
                  <a:ext uri="{0D108BD9-81ED-4DB2-BD59-A6C34878D82A}">
                    <a16:rowId xmlns:a16="http://schemas.microsoft.com/office/drawing/2014/main" val="2961464013"/>
                  </a:ext>
                </a:extLst>
              </a:tr>
            </a:tbl>
          </a:graphicData>
        </a:graphic>
      </p:graphicFrame>
    </p:spTree>
    <p:extLst>
      <p:ext uri="{BB962C8B-B14F-4D97-AF65-F5344CB8AC3E}">
        <p14:creationId xmlns:p14="http://schemas.microsoft.com/office/powerpoint/2010/main" val="4212917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7900A-321E-9B5B-1413-B314F2F36F75}"/>
              </a:ext>
            </a:extLst>
          </p:cNvPr>
          <p:cNvSpPr>
            <a:spLocks noGrp="1"/>
          </p:cNvSpPr>
          <p:nvPr>
            <p:ph type="title"/>
          </p:nvPr>
        </p:nvSpPr>
        <p:spPr/>
        <p:txBody>
          <a:bodyPr/>
          <a:lstStyle/>
          <a:p>
            <a:r>
              <a:rPr lang="en-US" dirty="0"/>
              <a:t>Final tips &amp; takeaways </a:t>
            </a:r>
          </a:p>
        </p:txBody>
      </p:sp>
      <p:sp>
        <p:nvSpPr>
          <p:cNvPr id="3" name="Content Placeholder 2">
            <a:extLst>
              <a:ext uri="{FF2B5EF4-FFF2-40B4-BE49-F238E27FC236}">
                <a16:creationId xmlns:a16="http://schemas.microsoft.com/office/drawing/2014/main" id="{E5A72B37-52D4-0A96-B878-D66F72705952}"/>
              </a:ext>
            </a:extLst>
          </p:cNvPr>
          <p:cNvSpPr>
            <a:spLocks noGrp="1"/>
          </p:cNvSpPr>
          <p:nvPr>
            <p:ph idx="11"/>
          </p:nvPr>
        </p:nvSpPr>
        <p:spPr/>
        <p:txBody>
          <a:bodyPr>
            <a:normAutofit/>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endParaRPr lang="en-US" dirty="0"/>
          </a:p>
        </p:txBody>
      </p:sp>
      <p:sp>
        <p:nvSpPr>
          <p:cNvPr id="4" name="Content Placeholder 3">
            <a:extLst>
              <a:ext uri="{FF2B5EF4-FFF2-40B4-BE49-F238E27FC236}">
                <a16:creationId xmlns:a16="http://schemas.microsoft.com/office/drawing/2014/main" id="{67EC3CA0-178A-3589-C916-CA7F321825A5}"/>
              </a:ext>
            </a:extLst>
          </p:cNvPr>
          <p:cNvSpPr>
            <a:spLocks noGrp="1"/>
          </p:cNvSpPr>
          <p:nvPr>
            <p:ph sz="half" idx="10"/>
          </p:nvPr>
        </p:nvSpPr>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Tree>
    <p:extLst>
      <p:ext uri="{BB962C8B-B14F-4D97-AF65-F5344CB8AC3E}">
        <p14:creationId xmlns:p14="http://schemas.microsoft.com/office/powerpoint/2010/main" val="240967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48C0A-F532-87F9-2318-0570ADF145FB}"/>
              </a:ext>
            </a:extLst>
          </p:cNvPr>
          <p:cNvSpPr>
            <a:spLocks noGrp="1"/>
          </p:cNvSpPr>
          <p:nvPr>
            <p:ph type="title"/>
          </p:nvPr>
        </p:nvSpPr>
        <p:spPr/>
        <p:txBody>
          <a:bodyPr/>
          <a:lstStyle/>
          <a:p>
            <a:r>
              <a:rPr lang="en-US" dirty="0"/>
              <a:t>Speaking engagement metrics</a:t>
            </a:r>
          </a:p>
        </p:txBody>
      </p:sp>
      <p:graphicFrame>
        <p:nvGraphicFramePr>
          <p:cNvPr id="10" name="Content Placeholder 3">
            <a:extLst>
              <a:ext uri="{FF2B5EF4-FFF2-40B4-BE49-F238E27FC236}">
                <a16:creationId xmlns:a16="http://schemas.microsoft.com/office/drawing/2014/main" id="{8E7DC65E-B0D7-37FB-7465-F1881B2FE5A8}"/>
              </a:ext>
            </a:extLst>
          </p:cNvPr>
          <p:cNvGraphicFramePr>
            <a:graphicFrameLocks noGrp="1"/>
          </p:cNvGraphicFramePr>
          <p:nvPr>
            <p:ph type="tbl" sz="quarter" idx="10"/>
            <p:extLst>
              <p:ext uri="{D42A27DB-BD31-4B8C-83A1-F6EECF244321}">
                <p14:modId xmlns:p14="http://schemas.microsoft.com/office/powerpoint/2010/main" val="2125632543"/>
              </p:ext>
            </p:extLst>
          </p:nvPr>
        </p:nvGraphicFramePr>
        <p:xfrm>
          <a:off x="568325" y="2082800"/>
          <a:ext cx="10213972" cy="3856095"/>
        </p:xfrm>
        <a:graphic>
          <a:graphicData uri="http://schemas.openxmlformats.org/drawingml/2006/table">
            <a:tbl>
              <a:tblPr firstRow="1" bandRow="1">
                <a:tableStyleId>{0505E3EF-67EA-436B-97B2-0124C06EBD24}</a:tableStyleId>
              </a:tblPr>
              <a:tblGrid>
                <a:gridCol w="2553493">
                  <a:extLst>
                    <a:ext uri="{9D8B030D-6E8A-4147-A177-3AD203B41FA5}">
                      <a16:colId xmlns:a16="http://schemas.microsoft.com/office/drawing/2014/main" val="3473963133"/>
                    </a:ext>
                  </a:extLst>
                </a:gridCol>
                <a:gridCol w="2553493">
                  <a:extLst>
                    <a:ext uri="{9D8B030D-6E8A-4147-A177-3AD203B41FA5}">
                      <a16:colId xmlns:a16="http://schemas.microsoft.com/office/drawing/2014/main" val="3896826281"/>
                    </a:ext>
                  </a:extLst>
                </a:gridCol>
                <a:gridCol w="2553493">
                  <a:extLst>
                    <a:ext uri="{9D8B030D-6E8A-4147-A177-3AD203B41FA5}">
                      <a16:colId xmlns:a16="http://schemas.microsoft.com/office/drawing/2014/main" val="1391671866"/>
                    </a:ext>
                  </a:extLst>
                </a:gridCol>
                <a:gridCol w="2553493">
                  <a:extLst>
                    <a:ext uri="{9D8B030D-6E8A-4147-A177-3AD203B41FA5}">
                      <a16:colId xmlns:a16="http://schemas.microsoft.com/office/drawing/2014/main" val="3820157022"/>
                    </a:ext>
                  </a:extLst>
                </a:gridCol>
              </a:tblGrid>
              <a:tr h="333635">
                <a:tc>
                  <a:txBody>
                    <a:bodyPr/>
                    <a:lstStyle/>
                    <a:p>
                      <a:pPr algn="ctr"/>
                      <a:r>
                        <a:rPr lang="en-US" dirty="0"/>
                        <a:t>Impact factor</a:t>
                      </a:r>
                    </a:p>
                  </a:txBody>
                  <a:tcPr anchor="ctr"/>
                </a:tc>
                <a:tc>
                  <a:txBody>
                    <a:bodyPr/>
                    <a:lstStyle/>
                    <a:p>
                      <a:pPr algn="ctr"/>
                      <a:r>
                        <a:rPr lang="en-US" dirty="0"/>
                        <a:t>Measurement</a:t>
                      </a:r>
                    </a:p>
                  </a:txBody>
                  <a:tcPr anchor="ctr"/>
                </a:tc>
                <a:tc>
                  <a:txBody>
                    <a:bodyPr/>
                    <a:lstStyle/>
                    <a:p>
                      <a:pPr algn="ctr"/>
                      <a:r>
                        <a:rPr lang="en-US" dirty="0"/>
                        <a:t>Target</a:t>
                      </a:r>
                    </a:p>
                  </a:txBody>
                  <a:tcPr anchor="ctr"/>
                </a:tc>
                <a:tc>
                  <a:txBody>
                    <a:bodyPr/>
                    <a:lstStyle/>
                    <a:p>
                      <a:pPr algn="ctr"/>
                      <a:r>
                        <a:rPr lang="en-US" dirty="0"/>
                        <a:t>Achieved</a:t>
                      </a:r>
                    </a:p>
                  </a:txBody>
                  <a:tcPr anchor="ctr"/>
                </a:tc>
                <a:extLst>
                  <a:ext uri="{0D108BD9-81ED-4DB2-BD59-A6C34878D82A}">
                    <a16:rowId xmlns:a16="http://schemas.microsoft.com/office/drawing/2014/main" val="3351472789"/>
                  </a:ext>
                </a:extLst>
              </a:tr>
              <a:tr h="698067">
                <a:tc>
                  <a:txBody>
                    <a:bodyPr/>
                    <a:lstStyle/>
                    <a:p>
                      <a:pPr algn="ctr"/>
                      <a:r>
                        <a:rPr lang="en-US" dirty="0"/>
                        <a:t>Audience interaction</a:t>
                      </a:r>
                    </a:p>
                  </a:txBody>
                  <a:tcPr anchor="ctr"/>
                </a:tc>
                <a:tc>
                  <a:txBody>
                    <a:bodyPr/>
                    <a:lstStyle/>
                    <a:p>
                      <a:pPr algn="ctr"/>
                      <a:r>
                        <a:rPr lang="en-US" dirty="0"/>
                        <a:t>Percentage (%)</a:t>
                      </a:r>
                    </a:p>
                  </a:txBody>
                  <a:tcPr anchor="ctr"/>
                </a:tc>
                <a:tc>
                  <a:txBody>
                    <a:bodyPr/>
                    <a:lstStyle/>
                    <a:p>
                      <a:pPr algn="ctr"/>
                      <a:r>
                        <a:rPr lang="en-US" dirty="0"/>
                        <a:t>85</a:t>
                      </a:r>
                    </a:p>
                  </a:txBody>
                  <a:tcPr anchor="ctr"/>
                </a:tc>
                <a:tc>
                  <a:txBody>
                    <a:bodyPr/>
                    <a:lstStyle/>
                    <a:p>
                      <a:pPr algn="ctr"/>
                      <a:r>
                        <a:rPr lang="en-US" dirty="0"/>
                        <a:t>88</a:t>
                      </a:r>
                    </a:p>
                  </a:txBody>
                  <a:tcPr anchor="ctr"/>
                </a:tc>
                <a:extLst>
                  <a:ext uri="{0D108BD9-81ED-4DB2-BD59-A6C34878D82A}">
                    <a16:rowId xmlns:a16="http://schemas.microsoft.com/office/drawing/2014/main" val="1634366626"/>
                  </a:ext>
                </a:extLst>
              </a:tr>
              <a:tr h="698067">
                <a:tc>
                  <a:txBody>
                    <a:bodyPr/>
                    <a:lstStyle/>
                    <a:p>
                      <a:pPr algn="ctr"/>
                      <a:r>
                        <a:rPr lang="en-US" dirty="0"/>
                        <a:t>Knowledge retention</a:t>
                      </a:r>
                    </a:p>
                  </a:txBody>
                  <a:tcPr anchor="ctr"/>
                </a:tc>
                <a:tc>
                  <a:txBody>
                    <a:bodyPr/>
                    <a:lstStyle/>
                    <a:p>
                      <a:pPr algn="ctr"/>
                      <a:r>
                        <a:rPr lang="en-US" dirty="0"/>
                        <a:t>Percentage (%)</a:t>
                      </a:r>
                    </a:p>
                  </a:txBody>
                  <a:tcPr anchor="ctr"/>
                </a:tc>
                <a:tc>
                  <a:txBody>
                    <a:bodyPr/>
                    <a:lstStyle/>
                    <a:p>
                      <a:pPr algn="ctr"/>
                      <a:r>
                        <a:rPr lang="en-US" dirty="0"/>
                        <a:t>75</a:t>
                      </a:r>
                    </a:p>
                  </a:txBody>
                  <a:tcPr anchor="ctr"/>
                </a:tc>
                <a:tc>
                  <a:txBody>
                    <a:bodyPr/>
                    <a:lstStyle/>
                    <a:p>
                      <a:pPr algn="ctr"/>
                      <a:r>
                        <a:rPr lang="en-US" dirty="0"/>
                        <a:t>80</a:t>
                      </a:r>
                    </a:p>
                  </a:txBody>
                  <a:tcPr anchor="ctr"/>
                </a:tc>
                <a:extLst>
                  <a:ext uri="{0D108BD9-81ED-4DB2-BD59-A6C34878D82A}">
                    <a16:rowId xmlns:a16="http://schemas.microsoft.com/office/drawing/2014/main" val="436991230"/>
                  </a:ext>
                </a:extLst>
              </a:tr>
              <a:tr h="698067">
                <a:tc>
                  <a:txBody>
                    <a:bodyPr/>
                    <a:lstStyle/>
                    <a:p>
                      <a:pPr algn="ctr"/>
                      <a:r>
                        <a:rPr lang="en-US" dirty="0"/>
                        <a:t>Post-presentation surveys</a:t>
                      </a:r>
                    </a:p>
                  </a:txBody>
                  <a:tcPr anchor="ctr"/>
                </a:tc>
                <a:tc>
                  <a:txBody>
                    <a:bodyPr/>
                    <a:lstStyle/>
                    <a:p>
                      <a:pPr algn="ctr"/>
                      <a:r>
                        <a:rPr lang="en-US" dirty="0"/>
                        <a:t>Average rating</a:t>
                      </a:r>
                    </a:p>
                  </a:txBody>
                  <a:tcPr anchor="ctr"/>
                </a:tc>
                <a:tc>
                  <a:txBody>
                    <a:bodyPr/>
                    <a:lstStyle/>
                    <a:p>
                      <a:pPr algn="ctr"/>
                      <a:r>
                        <a:rPr lang="en-US" dirty="0"/>
                        <a:t>4.2</a:t>
                      </a:r>
                    </a:p>
                  </a:txBody>
                  <a:tcPr anchor="ctr"/>
                </a:tc>
                <a:tc>
                  <a:txBody>
                    <a:bodyPr/>
                    <a:lstStyle/>
                    <a:p>
                      <a:pPr algn="ctr"/>
                      <a:r>
                        <a:rPr lang="en-US" dirty="0"/>
                        <a:t>4.5</a:t>
                      </a:r>
                    </a:p>
                  </a:txBody>
                  <a:tcPr anchor="ctr"/>
                </a:tc>
                <a:extLst>
                  <a:ext uri="{0D108BD9-81ED-4DB2-BD59-A6C34878D82A}">
                    <a16:rowId xmlns:a16="http://schemas.microsoft.com/office/drawing/2014/main" val="3751191369"/>
                  </a:ext>
                </a:extLst>
              </a:tr>
              <a:tr h="698067">
                <a:tc>
                  <a:txBody>
                    <a:bodyPr/>
                    <a:lstStyle/>
                    <a:p>
                      <a:pPr algn="ctr"/>
                      <a:r>
                        <a:rPr lang="en-US" dirty="0"/>
                        <a:t>Referral rate</a:t>
                      </a:r>
                    </a:p>
                  </a:txBody>
                  <a:tcPr anchor="ctr"/>
                </a:tc>
                <a:tc>
                  <a:txBody>
                    <a:bodyPr/>
                    <a:lstStyle/>
                    <a:p>
                      <a:pPr algn="ctr"/>
                      <a:r>
                        <a:rPr lang="en-US" dirty="0"/>
                        <a:t>Percentage (%)</a:t>
                      </a:r>
                    </a:p>
                  </a:txBody>
                  <a:tcPr anchor="ctr"/>
                </a:tc>
                <a:tc>
                  <a:txBody>
                    <a:bodyPr/>
                    <a:lstStyle/>
                    <a:p>
                      <a:pPr algn="ctr"/>
                      <a:r>
                        <a:rPr lang="en-US" dirty="0"/>
                        <a:t>10</a:t>
                      </a:r>
                    </a:p>
                  </a:txBody>
                  <a:tcPr anchor="ctr"/>
                </a:tc>
                <a:tc>
                  <a:txBody>
                    <a:bodyPr/>
                    <a:lstStyle/>
                    <a:p>
                      <a:pPr algn="ctr"/>
                      <a:r>
                        <a:rPr lang="en-US" dirty="0"/>
                        <a:t>12</a:t>
                      </a:r>
                    </a:p>
                  </a:txBody>
                  <a:tcPr anchor="ctr"/>
                </a:tc>
                <a:extLst>
                  <a:ext uri="{0D108BD9-81ED-4DB2-BD59-A6C34878D82A}">
                    <a16:rowId xmlns:a16="http://schemas.microsoft.com/office/drawing/2014/main" val="1462230751"/>
                  </a:ext>
                </a:extLst>
              </a:tr>
              <a:tr h="698067">
                <a:tc>
                  <a:txBody>
                    <a:bodyPr/>
                    <a:lstStyle/>
                    <a:p>
                      <a:pPr algn="ctr"/>
                      <a:r>
                        <a:rPr lang="en-US" dirty="0"/>
                        <a:t>Collaboration opportunities</a:t>
                      </a:r>
                    </a:p>
                  </a:txBody>
                  <a:tcPr anchor="ctr"/>
                </a:tc>
                <a:tc>
                  <a:txBody>
                    <a:bodyPr/>
                    <a:lstStyle/>
                    <a:p>
                      <a:pPr algn="ctr"/>
                      <a:r>
                        <a:rPr lang="en-US" dirty="0"/>
                        <a:t># of opportunities</a:t>
                      </a:r>
                    </a:p>
                  </a:txBody>
                  <a:tcPr anchor="ctr"/>
                </a:tc>
                <a:tc>
                  <a:txBody>
                    <a:bodyPr/>
                    <a:lstStyle/>
                    <a:p>
                      <a:pPr algn="ctr"/>
                      <a:r>
                        <a:rPr lang="en-US" dirty="0"/>
                        <a:t>8</a:t>
                      </a:r>
                    </a:p>
                  </a:txBody>
                  <a:tcPr anchor="ctr"/>
                </a:tc>
                <a:tc>
                  <a:txBody>
                    <a:bodyPr/>
                    <a:lstStyle/>
                    <a:p>
                      <a:pPr algn="ctr"/>
                      <a:r>
                        <a:rPr lang="en-US" dirty="0"/>
                        <a:t>10</a:t>
                      </a:r>
                    </a:p>
                  </a:txBody>
                  <a:tcPr anchor="ctr"/>
                </a:tc>
                <a:extLst>
                  <a:ext uri="{0D108BD9-81ED-4DB2-BD59-A6C34878D82A}">
                    <a16:rowId xmlns:a16="http://schemas.microsoft.com/office/drawing/2014/main" val="3938868212"/>
                  </a:ext>
                </a:extLst>
              </a:tr>
            </a:tbl>
          </a:graphicData>
        </a:graphic>
      </p:graphicFrame>
    </p:spTree>
    <p:extLst>
      <p:ext uri="{BB962C8B-B14F-4D97-AF65-F5344CB8AC3E}">
        <p14:creationId xmlns:p14="http://schemas.microsoft.com/office/powerpoint/2010/main" val="1274155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p:txBody>
          <a:bodyPr wrap="square" anchor="b">
            <a:normAutofit/>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p:txBody>
          <a:bodyPr>
            <a:normAutofit/>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0" y="-1245705"/>
            <a:ext cx="12192000" cy="9011090"/>
          </a:xfrm>
        </p:spPr>
        <p:txBody>
          <a:bodyPr>
            <a:noAutofit/>
          </a:bodyPr>
          <a:lstStyle/>
          <a:p>
            <a:pPr algn="just"/>
            <a:r>
              <a:rPr lang="en-US" dirty="0">
                <a:solidFill>
                  <a:srgbClr val="FF0000"/>
                </a:solidFill>
                <a:latin typeface="Times New Roman" panose="02020603050405020304" pitchFamily="18" charset="0"/>
                <a:cs typeface="Times New Roman" panose="02020603050405020304" pitchFamily="18" charset="0"/>
              </a:rPr>
              <a:t>Introduction</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t>
            </a:r>
            <a:r>
              <a:rPr lang="en-US" sz="3200" dirty="0">
                <a:latin typeface="Times New Roman" panose="02020603050405020304" pitchFamily="18" charset="0"/>
                <a:cs typeface="Times New Roman" panose="02020603050405020304" pitchFamily="18" charset="0"/>
              </a:rPr>
              <a:t>Water is the elixir of life, and its usage has risen significantly due to</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escalating economic activities, urbanization, and industrialization.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•This increasing demand for water has led to increasing water scarcity and rising contamination which have compelled scientists and researchers to adopt feasible and sustainable wastewater treatment methods to meet the growing demand for fresh water</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•Various waste treatment technologies are adopted across the globe which often times cause environmental hazard. Hence, there is need to replace these technologies with sustainable technology.</a:t>
            </a:r>
          </a:p>
        </p:txBody>
      </p:sp>
    </p:spTree>
    <p:extLst>
      <p:ext uri="{BB962C8B-B14F-4D97-AF65-F5344CB8AC3E}">
        <p14:creationId xmlns:p14="http://schemas.microsoft.com/office/powerpoint/2010/main" val="2259308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p:txBody>
          <a:bodyPr wrap="square" anchor="b">
            <a:normAutofit/>
          </a:bodyPr>
          <a:lstStyle/>
          <a:p>
            <a:r>
              <a:rPr lang="en-US" dirty="0"/>
              <a:t>Why biological treatment?</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15"/>
          </p:nvPr>
        </p:nvSpPr>
        <p:spPr/>
        <p:txBody>
          <a:bodyPr>
            <a:normAutofit/>
          </a:bodyPr>
          <a:lstStyle/>
          <a:p>
            <a:r>
              <a:rPr lang="en-US" sz="1800" b="1" dirty="0">
                <a:solidFill>
                  <a:srgbClr val="C00000">
                    <a:alpha val="60000"/>
                  </a:srgbClr>
                </a:solidFill>
                <a:latin typeface="Times New Roman" panose="02020603050405020304" pitchFamily="18" charset="0"/>
                <a:cs typeface="Times New Roman" panose="02020603050405020304" pitchFamily="18" charset="0"/>
              </a:rPr>
              <a:t>Many physical and chemical processes (flotation, precipitation, oxidation, adsorption, etc.) used for wastewater treatment are expensive, demand high maintenance, and require a complicated functional setup. </a:t>
            </a:r>
          </a:p>
        </p:txBody>
      </p:sp>
      <p:pic>
        <p:nvPicPr>
          <p:cNvPr id="18" name="Picture Placeholder 17" descr="A ski lift with mountains in the background">
            <a:extLst>
              <a:ext uri="{FF2B5EF4-FFF2-40B4-BE49-F238E27FC236}">
                <a16:creationId xmlns:a16="http://schemas.microsoft.com/office/drawing/2014/main" id="{EA3B7AFC-AAF1-6309-E87A-F630716B8D8E}"/>
              </a:ext>
            </a:extLst>
          </p:cNvPr>
          <p:cNvPicPr>
            <a:picLocks noGrp="1" noChangeAspect="1"/>
          </p:cNvPicPr>
          <p:nvPr>
            <p:ph type="pic" sz="quarter" idx="14"/>
          </p:nvPr>
        </p:nvPicPr>
        <p:blipFill>
          <a:blip r:embed="rId3"/>
          <a:srcRect t="15" b="15"/>
          <a:stretch/>
        </p:blipFill>
        <p:spPr/>
      </p:pic>
      <p:sp>
        <p:nvSpPr>
          <p:cNvPr id="4" name="Rectangle 3">
            <a:extLst>
              <a:ext uri="{FF2B5EF4-FFF2-40B4-BE49-F238E27FC236}">
                <a16:creationId xmlns:a16="http://schemas.microsoft.com/office/drawing/2014/main" id="{79344A48-3020-4A62-8AE0-55DE1B56A2FD}"/>
              </a:ext>
            </a:extLst>
          </p:cNvPr>
          <p:cNvSpPr/>
          <p:nvPr/>
        </p:nvSpPr>
        <p:spPr>
          <a:xfrm>
            <a:off x="5272840" y="1019266"/>
            <a:ext cx="6096000" cy="4124206"/>
          </a:xfrm>
          <a:prstGeom prst="rect">
            <a:avLst/>
          </a:prstGeom>
        </p:spPr>
        <p:txBody>
          <a:bodyPr>
            <a:spAutoFit/>
          </a:bodyPr>
          <a:lstStyle/>
          <a:p>
            <a:r>
              <a:rPr lang="en-US" dirty="0">
                <a:solidFill>
                  <a:srgbClr val="000000"/>
                </a:solidFill>
                <a:latin typeface="Minion Pro"/>
              </a:rPr>
              <a:t> </a:t>
            </a:r>
            <a:r>
              <a:rPr lang="en-US" sz="2000" dirty="0">
                <a:solidFill>
                  <a:srgbClr val="000000"/>
                </a:solidFill>
                <a:latin typeface="Times New Roman" panose="02020603050405020304" pitchFamily="18" charset="0"/>
                <a:cs typeface="Times New Roman" panose="02020603050405020304" pitchFamily="18" charset="0"/>
              </a:rPr>
              <a:t>Green technology is sustainable and help maintain a balance between socio-economic and environmental perspectives .</a:t>
            </a:r>
          </a:p>
          <a:p>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3200" dirty="0">
                <a:solidFill>
                  <a:srgbClr val="000000"/>
                </a:solidFill>
                <a:latin typeface="Times New Roman" panose="02020603050405020304" pitchFamily="18" charset="0"/>
                <a:cs typeface="Times New Roman" panose="02020603050405020304" pitchFamily="18" charset="0"/>
              </a:rPr>
              <a:t>It is cost effective</a:t>
            </a:r>
          </a:p>
          <a:p>
            <a:pPr marL="285750" indent="-285750">
              <a:buFont typeface="Wingdings" panose="05000000000000000000" pitchFamily="2" charset="2"/>
              <a:buChar char="Ø"/>
            </a:pPr>
            <a:r>
              <a:rPr lang="en-US" sz="3200" dirty="0">
                <a:solidFill>
                  <a:srgbClr val="000000"/>
                </a:solidFill>
                <a:latin typeface="Times New Roman" panose="02020603050405020304" pitchFamily="18" charset="0"/>
                <a:cs typeface="Times New Roman" panose="02020603050405020304" pitchFamily="18" charset="0"/>
              </a:rPr>
              <a:t>It is environmentally safe</a:t>
            </a:r>
          </a:p>
          <a:p>
            <a:pPr marL="285750" indent="-285750">
              <a:buFont typeface="Wingdings" panose="05000000000000000000" pitchFamily="2" charset="2"/>
              <a:buChar char="Ø"/>
            </a:pPr>
            <a:r>
              <a:rPr lang="en-US" sz="3200" dirty="0">
                <a:solidFill>
                  <a:srgbClr val="000000"/>
                </a:solidFill>
                <a:latin typeface="Times New Roman" panose="02020603050405020304" pitchFamily="18" charset="0"/>
                <a:cs typeface="Times New Roman" panose="02020603050405020304" pitchFamily="18" charset="0"/>
              </a:rPr>
              <a:t>It helps to save energy</a:t>
            </a:r>
          </a:p>
          <a:p>
            <a:pPr marL="285750" indent="-285750">
              <a:buFont typeface="Wingdings" panose="05000000000000000000" pitchFamily="2" charset="2"/>
              <a:buChar char="Ø"/>
            </a:pPr>
            <a:endParaRPr lang="en-US" sz="3200" dirty="0">
              <a:solidFill>
                <a:srgbClr val="000000"/>
              </a:solidFill>
              <a:latin typeface="Times New Roman" panose="02020603050405020304" pitchFamily="18" charset="0"/>
              <a:cs typeface="Times New Roman" panose="02020603050405020304" pitchFamily="18" charset="0"/>
            </a:endParaRPr>
          </a:p>
          <a:p>
            <a:endParaRPr lang="en-US" dirty="0">
              <a:solidFill>
                <a:srgbClr val="000000"/>
              </a:solidFill>
              <a:latin typeface="Minion Pro"/>
            </a:endParaRPr>
          </a:p>
          <a:p>
            <a:endParaRPr lang="en-US" dirty="0">
              <a:solidFill>
                <a:srgbClr val="000000"/>
              </a:solidFill>
              <a:latin typeface="Minion Pro"/>
            </a:endParaRPr>
          </a:p>
          <a:p>
            <a:endParaRPr lang="en-US" dirty="0"/>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p:txBody>
          <a:bodyPr anchor="ctr">
            <a:normAutofit/>
          </a:bodyPr>
          <a:lstStyle/>
          <a:p>
            <a:r>
              <a:rPr lang="en-US" dirty="0"/>
              <a:t>The power of communication</a:t>
            </a:r>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3"/>
          <a:srcRect l="22206" r="22206"/>
          <a:stretch/>
        </p:blipFill>
        <p:spPr/>
      </p:pic>
    </p:spTree>
    <p:extLst>
      <p:ext uri="{BB962C8B-B14F-4D97-AF65-F5344CB8AC3E}">
        <p14:creationId xmlns:p14="http://schemas.microsoft.com/office/powerpoint/2010/main" val="811730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p:txBody>
          <a:bodyPr>
            <a:normAutofit/>
          </a:bodyPr>
          <a:lstStyle/>
          <a:p>
            <a:r>
              <a:rPr lang="en-US" dirty="0"/>
              <a:t>Overcoming nervousness</a:t>
            </a:r>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p:txBody>
          <a:bodyPr anchor="t">
            <a:normAutofit/>
          </a:bodyPr>
          <a:lstStyle/>
          <a:p>
            <a:r>
              <a:rPr lang="en-US" dirty="0"/>
              <a:t>Confidence-building strategies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634421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Engaging the audience</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r>
              <a:rPr lang="en-US" dirty="0"/>
              <a:t>Make eye contact with your audience to create a sense of intimacy and involvement</a:t>
            </a:r>
          </a:p>
          <a:p>
            <a:r>
              <a:rPr lang="en-US" dirty="0"/>
              <a:t>Weave relatable stories into your presentation using narratives that make your message memorable and impactful</a:t>
            </a:r>
          </a:p>
          <a:p>
            <a:r>
              <a:rPr lang="en-US" dirty="0"/>
              <a:t>Encourage questions and provide thoughtful responses to enhance audience participation</a:t>
            </a:r>
          </a:p>
          <a:p>
            <a:r>
              <a:rPr lang="en-US" dirty="0"/>
              <a:t>Use live polls or surveys to gather audience opinions, promoting engagement and making sure the audience feel involved</a:t>
            </a:r>
          </a:p>
        </p:txBody>
      </p:sp>
    </p:spTree>
    <p:extLst>
      <p:ext uri="{BB962C8B-B14F-4D97-AF65-F5344CB8AC3E}">
        <p14:creationId xmlns:p14="http://schemas.microsoft.com/office/powerpoint/2010/main" val="1944867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p:txBody>
          <a:bodyPr anchor="b">
            <a:normAutofit/>
          </a:bodyPr>
          <a:lstStyle/>
          <a:p>
            <a:r>
              <a:rPr lang="en-US" dirty="0"/>
              <a:t>Selecting visual aids</a:t>
            </a:r>
          </a:p>
        </p:txBody>
      </p:sp>
      <p:sp>
        <p:nvSpPr>
          <p:cNvPr id="8" name="Subtitle 7">
            <a:extLst>
              <a:ext uri="{FF2B5EF4-FFF2-40B4-BE49-F238E27FC236}">
                <a16:creationId xmlns:a16="http://schemas.microsoft.com/office/drawing/2014/main" id="{2C602EC3-0115-4FB6-BAA7-BCA17E611651}"/>
              </a:ext>
            </a:extLst>
          </p:cNvPr>
          <p:cNvSpPr>
            <a:spLocks noGrp="1"/>
          </p:cNvSpPr>
          <p:nvPr>
            <p:ph sz="quarter" idx="10"/>
          </p:nvPr>
        </p:nvSpPr>
        <p:spPr/>
        <p:txBody>
          <a:bodyPr>
            <a:normAutofit/>
          </a:bodyPr>
          <a:lstStyle/>
          <a:p>
            <a:r>
              <a:rPr lang="en-US" dirty="0"/>
              <a:t>Enhancing your presentation</a:t>
            </a:r>
          </a:p>
        </p:txBody>
      </p:sp>
    </p:spTree>
    <p:extLst>
      <p:ext uri="{BB962C8B-B14F-4D97-AF65-F5344CB8AC3E}">
        <p14:creationId xmlns:p14="http://schemas.microsoft.com/office/powerpoint/2010/main" val="2359185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F9A0-D364-C129-711E-DB39F65EEDBD}"/>
              </a:ext>
            </a:extLst>
          </p:cNvPr>
          <p:cNvSpPr>
            <a:spLocks noGrp="1"/>
          </p:cNvSpPr>
          <p:nvPr>
            <p:ph type="title"/>
          </p:nvPr>
        </p:nvSpPr>
        <p:spPr/>
        <p:txBody>
          <a:bodyPr/>
          <a:lstStyle/>
          <a:p>
            <a:r>
              <a:rPr lang="en-US" dirty="0"/>
              <a:t>Effective delivery techniques   </a:t>
            </a:r>
          </a:p>
        </p:txBody>
      </p:sp>
      <p:sp>
        <p:nvSpPr>
          <p:cNvPr id="12" name="Content Placeholder 11">
            <a:extLst>
              <a:ext uri="{FF2B5EF4-FFF2-40B4-BE49-F238E27FC236}">
                <a16:creationId xmlns:a16="http://schemas.microsoft.com/office/drawing/2014/main" id="{09A860AE-836A-6B3C-D663-F6B253827540}"/>
              </a:ext>
            </a:extLst>
          </p:cNvPr>
          <p:cNvSpPr>
            <a:spLocks noGrp="1"/>
          </p:cNvSpPr>
          <p:nvPr>
            <p:ph sz="half" idx="12"/>
          </p:nvPr>
        </p:nvSpPr>
        <p:spPr/>
        <p:txBody>
          <a:bodyPr>
            <a:normAutofit/>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sp>
        <p:nvSpPr>
          <p:cNvPr id="13" name="Content Placeholder 12">
            <a:extLst>
              <a:ext uri="{FF2B5EF4-FFF2-40B4-BE49-F238E27FC236}">
                <a16:creationId xmlns:a16="http://schemas.microsoft.com/office/drawing/2014/main" id="{2BFE84A7-25EF-3EAC-827F-0F82AD57DF50}"/>
              </a:ext>
            </a:extLst>
          </p:cNvPr>
          <p:cNvSpPr>
            <a:spLocks noGrp="1"/>
          </p:cNvSpPr>
          <p:nvPr>
            <p:ph sz="half" idx="13"/>
          </p:nvPr>
        </p:nvSpPr>
        <p:spPr/>
        <p:txBody>
          <a:bodyPr>
            <a:normAutofit/>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p:txBody>
      </p:sp>
    </p:spTree>
    <p:extLst>
      <p:ext uri="{BB962C8B-B14F-4D97-AF65-F5344CB8AC3E}">
        <p14:creationId xmlns:p14="http://schemas.microsoft.com/office/powerpoint/2010/main" val="2723865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5A52-EB72-8381-9004-15EFA08A1549}"/>
              </a:ext>
            </a:extLst>
          </p:cNvPr>
          <p:cNvSpPr>
            <a:spLocks noGrp="1"/>
          </p:cNvSpPr>
          <p:nvPr>
            <p:ph type="title"/>
          </p:nvPr>
        </p:nvSpPr>
        <p:spPr>
          <a:xfrm>
            <a:off x="3890507" y="395289"/>
            <a:ext cx="7687131" cy="1189806"/>
          </a:xfrm>
        </p:spPr>
        <p:txBody>
          <a:bodyPr/>
          <a:lstStyle/>
          <a:p>
            <a:r>
              <a:rPr lang="en-US" dirty="0"/>
              <a:t>Navigating Q&amp;A sessions  </a:t>
            </a:r>
          </a:p>
        </p:txBody>
      </p:sp>
      <p:sp>
        <p:nvSpPr>
          <p:cNvPr id="3" name="Content Placeholder 2">
            <a:extLst>
              <a:ext uri="{FF2B5EF4-FFF2-40B4-BE49-F238E27FC236}">
                <a16:creationId xmlns:a16="http://schemas.microsoft.com/office/drawing/2014/main" id="{66377FFE-5575-F589-0B25-1907543616B3}"/>
              </a:ext>
            </a:extLst>
          </p:cNvPr>
          <p:cNvSpPr>
            <a:spLocks noGrp="1"/>
          </p:cNvSpPr>
          <p:nvPr>
            <p:ph sz="half" idx="1"/>
          </p:nvPr>
        </p:nvSpPr>
        <p:spPr/>
        <p:txBody>
          <a:bodyPr>
            <a:normAutofit/>
          </a:bodyPr>
          <a:lstStyle/>
          <a:p>
            <a:r>
              <a:rPr lang="en-US" dirty="0"/>
              <a:t>Know your material in advance</a:t>
            </a:r>
          </a:p>
          <a:p>
            <a:r>
              <a:rPr lang="en-US" dirty="0"/>
              <a:t>Anticipate common questions</a:t>
            </a:r>
          </a:p>
          <a:p>
            <a:r>
              <a:rPr lang="en-US" dirty="0"/>
              <a:t>Rehearse your responses</a:t>
            </a:r>
          </a:p>
        </p:txBody>
      </p:sp>
      <p:sp>
        <p:nvSpPr>
          <p:cNvPr id="4" name="Content Placeholder 3">
            <a:extLst>
              <a:ext uri="{FF2B5EF4-FFF2-40B4-BE49-F238E27FC236}">
                <a16:creationId xmlns:a16="http://schemas.microsoft.com/office/drawing/2014/main" id="{4F5F9818-7589-51E7-9F61-CDE1B7A6B271}"/>
              </a:ext>
            </a:extLst>
          </p:cNvPr>
          <p:cNvSpPr>
            <a:spLocks noGrp="1"/>
          </p:cNvSpPr>
          <p:nvPr>
            <p:ph sz="half" idx="13"/>
          </p:nvPr>
        </p:nvSpPr>
        <p:spPr>
          <a:xfrm>
            <a:off x="6815138" y="1997075"/>
            <a:ext cx="4857750" cy="4232275"/>
          </a:xfrm>
        </p:spPr>
        <p:txBody>
          <a:bodyPr>
            <a:normAutofit/>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Tree>
    <p:extLst>
      <p:ext uri="{BB962C8B-B14F-4D97-AF65-F5344CB8AC3E}">
        <p14:creationId xmlns:p14="http://schemas.microsoft.com/office/powerpoint/2010/main" val="3284616221"/>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FEDA63D-DE73-4ED5-BDF0-D3D9FD35E1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{1CCB8C7D-167B-4554-8BA8-5FAE6D004894}tf11158769_win32</Template>
  <TotalTime>74</TotalTime>
  <Words>584</Words>
  <Application>Microsoft Office PowerPoint</Application>
  <PresentationFormat>Widescreen</PresentationFormat>
  <Paragraphs>125</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Avenir Next LT Pro</vt:lpstr>
      <vt:lpstr>Calibri</vt:lpstr>
      <vt:lpstr>Goudy Old Style</vt:lpstr>
      <vt:lpstr>Minion Pro</vt:lpstr>
      <vt:lpstr>Times New Roman</vt:lpstr>
      <vt:lpstr>Wingdings</vt:lpstr>
      <vt:lpstr>FrostyVTI</vt:lpstr>
      <vt:lpstr>RECENT ADVANCES IN MICROBIAL ENGINEERING APPROACHES FOR WASTEWATER TREATMENT: A REVIEW</vt:lpstr>
      <vt:lpstr>Introduction •Water is the elixir of life, and its usage has risen significantly due to escalating economic activities, urbanization, and industrialization.    •This increasing demand for water has led to increasing water scarcity and rising contamination which have compelled scientists and researchers to adopt feasible and sustainable wastewater treatment methods to meet the growing demand for fresh water  •Various waste treatment technologies are adopted across the globe which often times cause environmental hazard. Hence, there is need to replace these technologies with sustainable technology.</vt:lpstr>
      <vt:lpstr>Why biological treatment?</vt:lpstr>
      <vt:lpstr>The power of communication</vt:lpstr>
      <vt:lpstr>Overcoming nervousness</vt:lpstr>
      <vt:lpstr>Engaging the audience</vt:lpstr>
      <vt:lpstr>Selecting visual aids</vt:lpstr>
      <vt:lpstr>Effective delivery techniques   </vt:lpstr>
      <vt:lpstr>Navigating Q&amp;A sessions  </vt:lpstr>
      <vt:lpstr>Speaking impact </vt:lpstr>
      <vt:lpstr>Dynamic delivery</vt:lpstr>
      <vt:lpstr>Final tips &amp; takeaways </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water is an important resource for several uses; it is an essential resource for food production</dc:title>
  <dc:creator>vivian.urama.238625@unn.edu.ng</dc:creator>
  <cp:lastModifiedBy>vivian.urama.238625@unn.edu.ng</cp:lastModifiedBy>
  <cp:revision>1</cp:revision>
  <dcterms:created xsi:type="dcterms:W3CDTF">2024-08-29T23:42:42Z</dcterms:created>
  <dcterms:modified xsi:type="dcterms:W3CDTF">2024-08-30T18:26:58Z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